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56" r:id="rId5"/>
    <p:sldId id="283" r:id="rId6"/>
    <p:sldId id="294" r:id="rId7"/>
    <p:sldId id="295" r:id="rId8"/>
    <p:sldId id="300" r:id="rId9"/>
    <p:sldId id="297" r:id="rId10"/>
    <p:sldId id="301" r:id="rId11"/>
    <p:sldId id="298" r:id="rId12"/>
    <p:sldId id="262" r:id="rId13"/>
    <p:sldId id="299" r:id="rId1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F87A6-A085-408D-8B07-45C77C7A3B9C}" v="448" dt="2022-03-27T22:06:34.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8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4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Alexandre da Mota Machado" userId="2c915f18-d969-4b09-b745-e008aa534c06" providerId="ADAL" clId="{5EFF87A6-A085-408D-8B07-45C77C7A3B9C}"/>
    <pc:docChg chg="undo redo custSel addSld delSld modSld sldOrd modMainMaster addSection delSection modSection">
      <pc:chgData name="Rodrigo Alexandre da Mota Machado" userId="2c915f18-d969-4b09-b745-e008aa534c06" providerId="ADAL" clId="{5EFF87A6-A085-408D-8B07-45C77C7A3B9C}" dt="2022-03-27T22:06:34.473" v="7267"/>
      <pc:docMkLst>
        <pc:docMk/>
      </pc:docMkLst>
      <pc:sldChg chg="addSp delSp modSp mod modTransition">
        <pc:chgData name="Rodrigo Alexandre da Mota Machado" userId="2c915f18-d969-4b09-b745-e008aa534c06" providerId="ADAL" clId="{5EFF87A6-A085-408D-8B07-45C77C7A3B9C}" dt="2022-03-27T18:43:51.802" v="1736"/>
        <pc:sldMkLst>
          <pc:docMk/>
          <pc:sldMk cId="1642425379" sldId="256"/>
        </pc:sldMkLst>
        <pc:spChg chg="mod">
          <ac:chgData name="Rodrigo Alexandre da Mota Machado" userId="2c915f18-d969-4b09-b745-e008aa534c06" providerId="ADAL" clId="{5EFF87A6-A085-408D-8B07-45C77C7A3B9C}" dt="2022-03-27T18:30:01.831" v="1633" actId="1076"/>
          <ac:spMkLst>
            <pc:docMk/>
            <pc:sldMk cId="1642425379" sldId="256"/>
            <ac:spMk id="2" creationId="{216815C6-3AD0-46E6-A74A-1967BD91AF50}"/>
          </ac:spMkLst>
        </pc:spChg>
        <pc:spChg chg="mod">
          <ac:chgData name="Rodrigo Alexandre da Mota Machado" userId="2c915f18-d969-4b09-b745-e008aa534c06" providerId="ADAL" clId="{5EFF87A6-A085-408D-8B07-45C77C7A3B9C}" dt="2022-03-27T18:29:32.892" v="1627" actId="14100"/>
          <ac:spMkLst>
            <pc:docMk/>
            <pc:sldMk cId="1642425379" sldId="256"/>
            <ac:spMk id="3" creationId="{1901B20D-4C28-4DA3-ABBD-718C22A5E58B}"/>
          </ac:spMkLst>
        </pc:spChg>
        <pc:picChg chg="add del mod">
          <ac:chgData name="Rodrigo Alexandre da Mota Machado" userId="2c915f18-d969-4b09-b745-e008aa534c06" providerId="ADAL" clId="{5EFF87A6-A085-408D-8B07-45C77C7A3B9C}" dt="2022-03-27T18:38:06.910" v="1683" actId="478"/>
          <ac:picMkLst>
            <pc:docMk/>
            <pc:sldMk cId="1642425379" sldId="256"/>
            <ac:picMk id="5" creationId="{C9F8174B-1526-46CB-9CC3-3305D286A8AB}"/>
          </ac:picMkLst>
        </pc:picChg>
        <pc:picChg chg="add del mod">
          <ac:chgData name="Rodrigo Alexandre da Mota Machado" userId="2c915f18-d969-4b09-b745-e008aa534c06" providerId="ADAL" clId="{5EFF87A6-A085-408D-8B07-45C77C7A3B9C}" dt="2022-03-27T18:40:39.539" v="1706"/>
          <ac:picMkLst>
            <pc:docMk/>
            <pc:sldMk cId="1642425379" sldId="256"/>
            <ac:picMk id="7" creationId="{82A15AF7-8B71-418D-B26E-4F5AE9CE69DE}"/>
          </ac:picMkLst>
        </pc:picChg>
        <pc:picChg chg="add del mod">
          <ac:chgData name="Rodrigo Alexandre da Mota Machado" userId="2c915f18-d969-4b09-b745-e008aa534c06" providerId="ADAL" clId="{5EFF87A6-A085-408D-8B07-45C77C7A3B9C}" dt="2022-03-27T18:39:14.009" v="1698" actId="478"/>
          <ac:picMkLst>
            <pc:docMk/>
            <pc:sldMk cId="1642425379" sldId="256"/>
            <ac:picMk id="9" creationId="{0A0DDB35-1CB4-4423-95A5-B1538FB0A4BD}"/>
          </ac:picMkLst>
        </pc:picChg>
      </pc:sldChg>
      <pc:sldChg chg="del modTransition">
        <pc:chgData name="Rodrigo Alexandre da Mota Machado" userId="2c915f18-d969-4b09-b745-e008aa534c06" providerId="ADAL" clId="{5EFF87A6-A085-408D-8B07-45C77C7A3B9C}" dt="2022-03-27T21:21:20.516" v="4104" actId="47"/>
        <pc:sldMkLst>
          <pc:docMk/>
          <pc:sldMk cId="707789176" sldId="258"/>
        </pc:sldMkLst>
      </pc:sldChg>
      <pc:sldChg chg="del modTransition">
        <pc:chgData name="Rodrigo Alexandre da Mota Machado" userId="2c915f18-d969-4b09-b745-e008aa534c06" providerId="ADAL" clId="{5EFF87A6-A085-408D-8B07-45C77C7A3B9C}" dt="2022-03-27T21:21:20.516" v="4104" actId="47"/>
        <pc:sldMkLst>
          <pc:docMk/>
          <pc:sldMk cId="566997565" sldId="260"/>
        </pc:sldMkLst>
      </pc:sldChg>
      <pc:sldChg chg="addSp delSp modSp mod ord modTransition">
        <pc:chgData name="Rodrigo Alexandre da Mota Machado" userId="2c915f18-d969-4b09-b745-e008aa534c06" providerId="ADAL" clId="{5EFF87A6-A085-408D-8B07-45C77C7A3B9C}" dt="2022-03-27T22:06:34.473" v="7267"/>
        <pc:sldMkLst>
          <pc:docMk/>
          <pc:sldMk cId="1593920805" sldId="262"/>
        </pc:sldMkLst>
        <pc:spChg chg="mod">
          <ac:chgData name="Rodrigo Alexandre da Mota Machado" userId="2c915f18-d969-4b09-b745-e008aa534c06" providerId="ADAL" clId="{5EFF87A6-A085-408D-8B07-45C77C7A3B9C}" dt="2022-03-27T22:01:27.063" v="6988" actId="20577"/>
          <ac:spMkLst>
            <pc:docMk/>
            <pc:sldMk cId="1593920805" sldId="262"/>
            <ac:spMk id="2" creationId="{75031FE9-9059-4FE8-B4AC-9771F23A1B89}"/>
          </ac:spMkLst>
        </pc:spChg>
        <pc:spChg chg="del">
          <ac:chgData name="Rodrigo Alexandre da Mota Machado" userId="2c915f18-d969-4b09-b745-e008aa534c06" providerId="ADAL" clId="{5EFF87A6-A085-408D-8B07-45C77C7A3B9C}" dt="2022-03-27T17:53:22.531" v="893" actId="478"/>
          <ac:spMkLst>
            <pc:docMk/>
            <pc:sldMk cId="1593920805" sldId="262"/>
            <ac:spMk id="3" creationId="{D4A2EB3F-4D60-451F-8F45-7D6654D2FCD9}"/>
          </ac:spMkLst>
        </pc:spChg>
        <pc:spChg chg="del">
          <ac:chgData name="Rodrigo Alexandre da Mota Machado" userId="2c915f18-d969-4b09-b745-e008aa534c06" providerId="ADAL" clId="{5EFF87A6-A085-408D-8B07-45C77C7A3B9C}" dt="2022-03-27T17:53:25.524" v="896" actId="478"/>
          <ac:spMkLst>
            <pc:docMk/>
            <pc:sldMk cId="1593920805" sldId="262"/>
            <ac:spMk id="4" creationId="{AC1C80FB-53F9-42EE-B1E6-D0F998EC5DFA}"/>
          </ac:spMkLst>
        </pc:spChg>
        <pc:spChg chg="del mod">
          <ac:chgData name="Rodrigo Alexandre da Mota Machado" userId="2c915f18-d969-4b09-b745-e008aa534c06" providerId="ADAL" clId="{5EFF87A6-A085-408D-8B07-45C77C7A3B9C}" dt="2022-03-27T17:52:58.298" v="883" actId="478"/>
          <ac:spMkLst>
            <pc:docMk/>
            <pc:sldMk cId="1593920805" sldId="262"/>
            <ac:spMk id="5" creationId="{E81BA2B5-6A90-4204-ABDD-7183FBB03A02}"/>
          </ac:spMkLst>
        </pc:spChg>
        <pc:spChg chg="del mod">
          <ac:chgData name="Rodrigo Alexandre da Mota Machado" userId="2c915f18-d969-4b09-b745-e008aa534c06" providerId="ADAL" clId="{5EFF87A6-A085-408D-8B07-45C77C7A3B9C}" dt="2022-03-27T17:52:58.298" v="883" actId="478"/>
          <ac:spMkLst>
            <pc:docMk/>
            <pc:sldMk cId="1593920805" sldId="262"/>
            <ac:spMk id="6" creationId="{7E7D4C34-22A0-4D54-A07D-E1E9A11463E5}"/>
          </ac:spMkLst>
        </pc:spChg>
        <pc:spChg chg="add del mod">
          <ac:chgData name="Rodrigo Alexandre da Mota Machado" userId="2c915f18-d969-4b09-b745-e008aa534c06" providerId="ADAL" clId="{5EFF87A6-A085-408D-8B07-45C77C7A3B9C}" dt="2022-03-27T17:53:01.467" v="885" actId="478"/>
          <ac:spMkLst>
            <pc:docMk/>
            <pc:sldMk cId="1593920805" sldId="262"/>
            <ac:spMk id="9" creationId="{AF95DC09-2C07-4916-9524-934F197845AE}"/>
          </ac:spMkLst>
        </pc:spChg>
        <pc:spChg chg="add del mod">
          <ac:chgData name="Rodrigo Alexandre da Mota Machado" userId="2c915f18-d969-4b09-b745-e008aa534c06" providerId="ADAL" clId="{5EFF87A6-A085-408D-8B07-45C77C7A3B9C}" dt="2022-03-27T17:53:03.271" v="886" actId="478"/>
          <ac:spMkLst>
            <pc:docMk/>
            <pc:sldMk cId="1593920805" sldId="262"/>
            <ac:spMk id="11" creationId="{ED49B8A3-AF07-4C8F-86B9-E55C777AD003}"/>
          </ac:spMkLst>
        </pc:spChg>
        <pc:spChg chg="add mod">
          <ac:chgData name="Rodrigo Alexandre da Mota Machado" userId="2c915f18-d969-4b09-b745-e008aa534c06" providerId="ADAL" clId="{5EFF87A6-A085-408D-8B07-45C77C7A3B9C}" dt="2022-03-27T17:55:24.981" v="1017" actId="1076"/>
          <ac:spMkLst>
            <pc:docMk/>
            <pc:sldMk cId="1593920805" sldId="262"/>
            <ac:spMk id="12" creationId="{AECED059-6CC0-4E63-8A3B-7DD18613E039}"/>
          </ac:spMkLst>
        </pc:spChg>
        <pc:spChg chg="add mod">
          <ac:chgData name="Rodrigo Alexandre da Mota Machado" userId="2c915f18-d969-4b09-b745-e008aa534c06" providerId="ADAL" clId="{5EFF87A6-A085-408D-8B07-45C77C7A3B9C}" dt="2022-03-27T18:26:56.434" v="1581" actId="12"/>
          <ac:spMkLst>
            <pc:docMk/>
            <pc:sldMk cId="1593920805" sldId="262"/>
            <ac:spMk id="13" creationId="{CA45D5C2-3C89-4FE8-B96C-D78FC80351A6}"/>
          </ac:spMkLst>
        </pc:spChg>
        <pc:spChg chg="add del mod">
          <ac:chgData name="Rodrigo Alexandre da Mota Machado" userId="2c915f18-d969-4b09-b745-e008aa534c06" providerId="ADAL" clId="{5EFF87A6-A085-408D-8B07-45C77C7A3B9C}" dt="2022-03-27T17:53:24.312" v="895" actId="478"/>
          <ac:spMkLst>
            <pc:docMk/>
            <pc:sldMk cId="1593920805" sldId="262"/>
            <ac:spMk id="17" creationId="{92B6DCA3-56E9-4740-8757-D703AF687BAC}"/>
          </ac:spMkLst>
        </pc:spChg>
        <pc:spChg chg="add del mod">
          <ac:chgData name="Rodrigo Alexandre da Mota Machado" userId="2c915f18-d969-4b09-b745-e008aa534c06" providerId="ADAL" clId="{5EFF87A6-A085-408D-8B07-45C77C7A3B9C}" dt="2022-03-27T17:53:26.350" v="897" actId="478"/>
          <ac:spMkLst>
            <pc:docMk/>
            <pc:sldMk cId="1593920805" sldId="262"/>
            <ac:spMk id="19" creationId="{DBD65193-0037-40A6-B2C8-C664213601F6}"/>
          </ac:spMkLst>
        </pc:spChg>
        <pc:spChg chg="add del mod">
          <ac:chgData name="Rodrigo Alexandre da Mota Machado" userId="2c915f18-d969-4b09-b745-e008aa534c06" providerId="ADAL" clId="{5EFF87A6-A085-408D-8B07-45C77C7A3B9C}" dt="2022-03-27T17:53:12.493" v="888"/>
          <ac:spMkLst>
            <pc:docMk/>
            <pc:sldMk cId="1593920805" sldId="262"/>
            <ac:spMk id="20" creationId="{57EEEFCD-A563-4121-A059-122AED8DCB9C}"/>
          </ac:spMkLst>
        </pc:spChg>
        <pc:spChg chg="add del mod">
          <ac:chgData name="Rodrigo Alexandre da Mota Machado" userId="2c915f18-d969-4b09-b745-e008aa534c06" providerId="ADAL" clId="{5EFF87A6-A085-408D-8B07-45C77C7A3B9C}" dt="2022-03-27T17:53:12.493" v="888"/>
          <ac:spMkLst>
            <pc:docMk/>
            <pc:sldMk cId="1593920805" sldId="262"/>
            <ac:spMk id="21" creationId="{078E431B-DA3D-4709-A99F-FFE3CC68BEEB}"/>
          </ac:spMkLst>
        </pc:spChg>
        <pc:spChg chg="add mod topLvl">
          <ac:chgData name="Rodrigo Alexandre da Mota Machado" userId="2c915f18-d969-4b09-b745-e008aa534c06" providerId="ADAL" clId="{5EFF87A6-A085-408D-8B07-45C77C7A3B9C}" dt="2022-03-27T17:55:31.468" v="1023" actId="14100"/>
          <ac:spMkLst>
            <pc:docMk/>
            <pc:sldMk cId="1593920805" sldId="262"/>
            <ac:spMk id="25" creationId="{46174405-04F7-4A0E-AA42-A57C5BBAFAF0}"/>
          </ac:spMkLst>
        </pc:spChg>
        <pc:spChg chg="add mod topLvl">
          <ac:chgData name="Rodrigo Alexandre da Mota Machado" userId="2c915f18-d969-4b09-b745-e008aa534c06" providerId="ADAL" clId="{5EFF87A6-A085-408D-8B07-45C77C7A3B9C}" dt="2022-03-27T18:26:57.304" v="1583" actId="12"/>
          <ac:spMkLst>
            <pc:docMk/>
            <pc:sldMk cId="1593920805" sldId="262"/>
            <ac:spMk id="26" creationId="{9AD2B4A2-B648-4CDC-A19B-FDD223323594}"/>
          </ac:spMkLst>
        </pc:spChg>
        <pc:spChg chg="mod">
          <ac:chgData name="Rodrigo Alexandre da Mota Machado" userId="2c915f18-d969-4b09-b745-e008aa534c06" providerId="ADAL" clId="{5EFF87A6-A085-408D-8B07-45C77C7A3B9C}" dt="2022-03-27T17:54:10.792" v="910" actId="27803"/>
          <ac:spMkLst>
            <pc:docMk/>
            <pc:sldMk cId="1593920805" sldId="262"/>
            <ac:spMk id="29" creationId="{939DE359-ECA9-4659-ABEC-A24EA6D021C4}"/>
          </ac:spMkLst>
        </pc:spChg>
        <pc:spChg chg="mod">
          <ac:chgData name="Rodrigo Alexandre da Mota Machado" userId="2c915f18-d969-4b09-b745-e008aa534c06" providerId="ADAL" clId="{5EFF87A6-A085-408D-8B07-45C77C7A3B9C}" dt="2022-03-27T17:54:10.792" v="910" actId="27803"/>
          <ac:spMkLst>
            <pc:docMk/>
            <pc:sldMk cId="1593920805" sldId="262"/>
            <ac:spMk id="30" creationId="{AE6C8C2B-2DA8-436B-80DF-C7DBB2A2C3B3}"/>
          </ac:spMkLst>
        </pc:spChg>
        <pc:spChg chg="mod">
          <ac:chgData name="Rodrigo Alexandre da Mota Machado" userId="2c915f18-d969-4b09-b745-e008aa534c06" providerId="ADAL" clId="{5EFF87A6-A085-408D-8B07-45C77C7A3B9C}" dt="2022-03-27T17:53:37.868" v="900"/>
          <ac:spMkLst>
            <pc:docMk/>
            <pc:sldMk cId="1593920805" sldId="262"/>
            <ac:spMk id="32" creationId="{FF498DC6-9B44-4F13-8D0D-92339898D909}"/>
          </ac:spMkLst>
        </pc:spChg>
        <pc:spChg chg="mod">
          <ac:chgData name="Rodrigo Alexandre da Mota Machado" userId="2c915f18-d969-4b09-b745-e008aa534c06" providerId="ADAL" clId="{5EFF87A6-A085-408D-8B07-45C77C7A3B9C}" dt="2022-03-27T17:53:37.868" v="900"/>
          <ac:spMkLst>
            <pc:docMk/>
            <pc:sldMk cId="1593920805" sldId="262"/>
            <ac:spMk id="33" creationId="{6FD2FDAB-9379-4B0A-8C0D-EC293726E361}"/>
          </ac:spMkLst>
        </pc:spChg>
        <pc:spChg chg="mod">
          <ac:chgData name="Rodrigo Alexandre da Mota Machado" userId="2c915f18-d969-4b09-b745-e008aa534c06" providerId="ADAL" clId="{5EFF87A6-A085-408D-8B07-45C77C7A3B9C}" dt="2022-03-27T17:54:10.792" v="910" actId="27803"/>
          <ac:spMkLst>
            <pc:docMk/>
            <pc:sldMk cId="1593920805" sldId="262"/>
            <ac:spMk id="35" creationId="{3E3B04B8-AD5E-4C8E-9A51-92400AB38B64}"/>
          </ac:spMkLst>
        </pc:spChg>
        <pc:spChg chg="mod">
          <ac:chgData name="Rodrigo Alexandre da Mota Machado" userId="2c915f18-d969-4b09-b745-e008aa534c06" providerId="ADAL" clId="{5EFF87A6-A085-408D-8B07-45C77C7A3B9C}" dt="2022-03-27T17:54:10.792" v="910" actId="27803"/>
          <ac:spMkLst>
            <pc:docMk/>
            <pc:sldMk cId="1593920805" sldId="262"/>
            <ac:spMk id="36" creationId="{DE9C89FA-0319-48AE-9036-7C2D96E397B2}"/>
          </ac:spMkLst>
        </pc:spChg>
        <pc:spChg chg="mod">
          <ac:chgData name="Rodrigo Alexandre da Mota Machado" userId="2c915f18-d969-4b09-b745-e008aa534c06" providerId="ADAL" clId="{5EFF87A6-A085-408D-8B07-45C77C7A3B9C}" dt="2022-03-27T17:57:57.311" v="1199" actId="1076"/>
          <ac:spMkLst>
            <pc:docMk/>
            <pc:sldMk cId="1593920805" sldId="262"/>
            <ac:spMk id="41" creationId="{6283B5A8-353B-4C83-80DE-2D742DFC0482}"/>
          </ac:spMkLst>
        </pc:spChg>
        <pc:spChg chg="mod">
          <ac:chgData name="Rodrigo Alexandre da Mota Machado" userId="2c915f18-d969-4b09-b745-e008aa534c06" providerId="ADAL" clId="{5EFF87A6-A085-408D-8B07-45C77C7A3B9C}" dt="2022-03-27T18:01:44.573" v="1342" actId="20577"/>
          <ac:spMkLst>
            <pc:docMk/>
            <pc:sldMk cId="1593920805" sldId="262"/>
            <ac:spMk id="42" creationId="{4F9D3950-1841-4257-8B42-74D64AF9C9B9}"/>
          </ac:spMkLst>
        </pc:spChg>
        <pc:spChg chg="add mod">
          <ac:chgData name="Rodrigo Alexandre da Mota Machado" userId="2c915f18-d969-4b09-b745-e008aa534c06" providerId="ADAL" clId="{5EFF87A6-A085-408D-8B07-45C77C7A3B9C}" dt="2022-03-27T18:35:00.087" v="1669"/>
          <ac:spMkLst>
            <pc:docMk/>
            <pc:sldMk cId="1593920805" sldId="262"/>
            <ac:spMk id="47" creationId="{94345536-4087-414D-8099-6D0F04177D99}"/>
          </ac:spMkLst>
        </pc:spChg>
        <pc:spChg chg="add mod">
          <ac:chgData name="Rodrigo Alexandre da Mota Machado" userId="2c915f18-d969-4b09-b745-e008aa534c06" providerId="ADAL" clId="{5EFF87A6-A085-408D-8B07-45C77C7A3B9C}" dt="2022-03-27T18:47:22.900" v="1833"/>
          <ac:spMkLst>
            <pc:docMk/>
            <pc:sldMk cId="1593920805" sldId="262"/>
            <ac:spMk id="48" creationId="{D2AF096D-EA37-4C4A-B00F-32688CA37413}"/>
          </ac:spMkLst>
        </pc:spChg>
        <pc:spChg chg="add mod">
          <ac:chgData name="Rodrigo Alexandre da Mota Machado" userId="2c915f18-d969-4b09-b745-e008aa534c06" providerId="ADAL" clId="{5EFF87A6-A085-408D-8B07-45C77C7A3B9C}" dt="2022-03-27T18:35:00.087" v="1669"/>
          <ac:spMkLst>
            <pc:docMk/>
            <pc:sldMk cId="1593920805" sldId="262"/>
            <ac:spMk id="49" creationId="{6992366D-699D-40CA-8DD4-279FC0B16786}"/>
          </ac:spMkLst>
        </pc:spChg>
        <pc:spChg chg="del mod">
          <ac:chgData name="Rodrigo Alexandre da Mota Machado" userId="2c915f18-d969-4b09-b745-e008aa534c06" providerId="ADAL" clId="{5EFF87A6-A085-408D-8B07-45C77C7A3B9C}" dt="2022-03-27T18:34:59.580" v="1668" actId="478"/>
          <ac:spMkLst>
            <pc:docMk/>
            <pc:sldMk cId="1593920805" sldId="262"/>
            <ac:spMk id="80" creationId="{BC1F9D86-85D8-4FD0-B0D3-47D778722782}"/>
          </ac:spMkLst>
        </pc:spChg>
        <pc:spChg chg="del">
          <ac:chgData name="Rodrigo Alexandre da Mota Machado" userId="2c915f18-d969-4b09-b745-e008aa534c06" providerId="ADAL" clId="{5EFF87A6-A085-408D-8B07-45C77C7A3B9C}" dt="2022-03-27T18:34:59.580" v="1668" actId="478"/>
          <ac:spMkLst>
            <pc:docMk/>
            <pc:sldMk cId="1593920805" sldId="262"/>
            <ac:spMk id="81" creationId="{E94F1D24-E4A1-4B59-B57E-A28453963B88}"/>
          </ac:spMkLst>
        </pc:spChg>
        <pc:spChg chg="del">
          <ac:chgData name="Rodrigo Alexandre da Mota Machado" userId="2c915f18-d969-4b09-b745-e008aa534c06" providerId="ADAL" clId="{5EFF87A6-A085-408D-8B07-45C77C7A3B9C}" dt="2022-03-27T18:34:59.580" v="1668" actId="478"/>
          <ac:spMkLst>
            <pc:docMk/>
            <pc:sldMk cId="1593920805" sldId="262"/>
            <ac:spMk id="82" creationId="{CE36A058-BEC2-4BC5-A467-F2EB2A365051}"/>
          </ac:spMkLst>
        </pc:spChg>
        <pc:grpChg chg="add mod">
          <ac:chgData name="Rodrigo Alexandre da Mota Machado" userId="2c915f18-d969-4b09-b745-e008aa534c06" providerId="ADAL" clId="{5EFF87A6-A085-408D-8B07-45C77C7A3B9C}" dt="2022-03-27T18:01:56.353" v="1343" actId="408"/>
          <ac:grpSpMkLst>
            <pc:docMk/>
            <pc:sldMk cId="1593920805" sldId="262"/>
            <ac:grpSpMk id="7" creationId="{EBEE2367-96E3-457F-BDE2-E66BD5117E34}"/>
          </ac:grpSpMkLst>
        </pc:grpChg>
        <pc:grpChg chg="add del mod">
          <ac:chgData name="Rodrigo Alexandre da Mota Machado" userId="2c915f18-d969-4b09-b745-e008aa534c06" providerId="ADAL" clId="{5EFF87A6-A085-408D-8B07-45C77C7A3B9C}" dt="2022-03-27T18:01:56.353" v="1343" actId="408"/>
          <ac:grpSpMkLst>
            <pc:docMk/>
            <pc:sldMk cId="1593920805" sldId="262"/>
            <ac:grpSpMk id="15" creationId="{24CEF68A-E680-4271-8777-71F8F20CCA88}"/>
          </ac:grpSpMkLst>
        </pc:grpChg>
        <pc:grpChg chg="mod">
          <ac:chgData name="Rodrigo Alexandre da Mota Machado" userId="2c915f18-d969-4b09-b745-e008aa534c06" providerId="ADAL" clId="{5EFF87A6-A085-408D-8B07-45C77C7A3B9C}" dt="2022-03-27T17:54:10.792" v="910" actId="27803"/>
          <ac:grpSpMkLst>
            <pc:docMk/>
            <pc:sldMk cId="1593920805" sldId="262"/>
            <ac:grpSpMk id="28" creationId="{9238B0F4-E9CC-4A80-B25A-156D275B918C}"/>
          </ac:grpSpMkLst>
        </pc:grpChg>
        <pc:grpChg chg="add del mod">
          <ac:chgData name="Rodrigo Alexandre da Mota Machado" userId="2c915f18-d969-4b09-b745-e008aa534c06" providerId="ADAL" clId="{5EFF87A6-A085-408D-8B07-45C77C7A3B9C}" dt="2022-03-27T17:55:36.345" v="1024" actId="478"/>
          <ac:grpSpMkLst>
            <pc:docMk/>
            <pc:sldMk cId="1593920805" sldId="262"/>
            <ac:grpSpMk id="31" creationId="{34635CB1-2DB8-46ED-9BED-D3B2FFFDCD22}"/>
          </ac:grpSpMkLst>
        </pc:grpChg>
        <pc:grpChg chg="add mod">
          <ac:chgData name="Rodrigo Alexandre da Mota Machado" userId="2c915f18-d969-4b09-b745-e008aa534c06" providerId="ADAL" clId="{5EFF87A6-A085-408D-8B07-45C77C7A3B9C}" dt="2022-03-27T18:01:56.353" v="1343" actId="408"/>
          <ac:grpSpMkLst>
            <pc:docMk/>
            <pc:sldMk cId="1593920805" sldId="262"/>
            <ac:grpSpMk id="39" creationId="{C8B0D874-D7DA-4049-BB59-4BEE25376E2D}"/>
          </ac:grpSpMkLst>
        </pc:grpChg>
        <pc:grpChg chg="add mod">
          <ac:chgData name="Rodrigo Alexandre da Mota Machado" userId="2c915f18-d969-4b09-b745-e008aa534c06" providerId="ADAL" clId="{5EFF87A6-A085-408D-8B07-45C77C7A3B9C}" dt="2022-03-27T17:57:02.436" v="1058" actId="164"/>
          <ac:grpSpMkLst>
            <pc:docMk/>
            <pc:sldMk cId="1593920805" sldId="262"/>
            <ac:grpSpMk id="40" creationId="{A5EFCDD9-EA5F-4902-85FE-A3DC8C2533E8}"/>
          </ac:grpSpMkLst>
        </pc:grpChg>
        <pc:picChg chg="add mod">
          <ac:chgData name="Rodrigo Alexandre da Mota Machado" userId="2c915f18-d969-4b09-b745-e008aa534c06" providerId="ADAL" clId="{5EFF87A6-A085-408D-8B07-45C77C7A3B9C}" dt="2022-03-27T17:56:56.130" v="1057" actId="1076"/>
          <ac:picMkLst>
            <pc:docMk/>
            <pc:sldMk cId="1593920805" sldId="262"/>
            <ac:picMk id="14" creationId="{2AE2384B-B82C-4C0C-BCF2-5268B13A5E0E}"/>
          </ac:picMkLst>
        </pc:picChg>
        <pc:picChg chg="del mod">
          <ac:chgData name="Rodrigo Alexandre da Mota Machado" userId="2c915f18-d969-4b09-b745-e008aa534c06" providerId="ADAL" clId="{5EFF87A6-A085-408D-8B07-45C77C7A3B9C}" dt="2022-03-27T17:52:58.298" v="883" actId="478"/>
          <ac:picMkLst>
            <pc:docMk/>
            <pc:sldMk cId="1593920805" sldId="262"/>
            <ac:picMk id="22" creationId="{69B87979-1E18-417E-9425-07A46BF0DAC0}"/>
          </ac:picMkLst>
        </pc:picChg>
        <pc:picChg chg="add del mod">
          <ac:chgData name="Rodrigo Alexandre da Mota Machado" userId="2c915f18-d969-4b09-b745-e008aa534c06" providerId="ADAL" clId="{5EFF87A6-A085-408D-8B07-45C77C7A3B9C}" dt="2022-03-27T17:53:12.493" v="888"/>
          <ac:picMkLst>
            <pc:docMk/>
            <pc:sldMk cId="1593920805" sldId="262"/>
            <ac:picMk id="23" creationId="{58751238-ADA8-49ED-BE4C-8787085DA3E7}"/>
          </ac:picMkLst>
        </pc:picChg>
        <pc:picChg chg="del">
          <ac:chgData name="Rodrigo Alexandre da Mota Machado" userId="2c915f18-d969-4b09-b745-e008aa534c06" providerId="ADAL" clId="{5EFF87A6-A085-408D-8B07-45C77C7A3B9C}" dt="2022-03-27T17:53:22.016" v="892" actId="478"/>
          <ac:picMkLst>
            <pc:docMk/>
            <pc:sldMk cId="1593920805" sldId="262"/>
            <ac:picMk id="24" creationId="{7B233152-0B57-4DD7-AB63-3F21F157AE03}"/>
          </ac:picMkLst>
        </pc:picChg>
        <pc:picChg chg="add del mod topLvl">
          <ac:chgData name="Rodrigo Alexandre da Mota Machado" userId="2c915f18-d969-4b09-b745-e008aa534c06" providerId="ADAL" clId="{5EFF87A6-A085-408D-8B07-45C77C7A3B9C}" dt="2022-03-27T17:54:30.677" v="919" actId="165"/>
          <ac:picMkLst>
            <pc:docMk/>
            <pc:sldMk cId="1593920805" sldId="262"/>
            <ac:picMk id="27" creationId="{912EF03A-0741-4A99-BBD4-1FE9BBECAD6E}"/>
          </ac:picMkLst>
        </pc:picChg>
        <pc:picChg chg="mod">
          <ac:chgData name="Rodrigo Alexandre da Mota Machado" userId="2c915f18-d969-4b09-b745-e008aa534c06" providerId="ADAL" clId="{5EFF87A6-A085-408D-8B07-45C77C7A3B9C}" dt="2022-03-27T17:53:37.868" v="900"/>
          <ac:picMkLst>
            <pc:docMk/>
            <pc:sldMk cId="1593920805" sldId="262"/>
            <ac:picMk id="34" creationId="{0373F823-119D-4ED8-97BC-1720F173F5B7}"/>
          </ac:picMkLst>
        </pc:picChg>
        <pc:picChg chg="add mod">
          <ac:chgData name="Rodrigo Alexandre da Mota Machado" userId="2c915f18-d969-4b09-b745-e008aa534c06" providerId="ADAL" clId="{5EFF87A6-A085-408D-8B07-45C77C7A3B9C}" dt="2022-03-27T17:57:02.436" v="1058" actId="164"/>
          <ac:picMkLst>
            <pc:docMk/>
            <pc:sldMk cId="1593920805" sldId="262"/>
            <ac:picMk id="38" creationId="{26D1699B-9995-4235-ABE8-EE00CBFB5533}"/>
          </ac:picMkLst>
        </pc:picChg>
        <pc:picChg chg="del mod">
          <ac:chgData name="Rodrigo Alexandre da Mota Machado" userId="2c915f18-d969-4b09-b745-e008aa534c06" providerId="ADAL" clId="{5EFF87A6-A085-408D-8B07-45C77C7A3B9C}" dt="2022-03-27T17:56:06.712" v="1052" actId="478"/>
          <ac:picMkLst>
            <pc:docMk/>
            <pc:sldMk cId="1593920805" sldId="262"/>
            <ac:picMk id="43" creationId="{33A7E592-2C94-42EC-A188-38C1AF1EA57E}"/>
          </ac:picMkLst>
        </pc:picChg>
      </pc:sldChg>
      <pc:sldChg chg="del modTransition">
        <pc:chgData name="Rodrigo Alexandre da Mota Machado" userId="2c915f18-d969-4b09-b745-e008aa534c06" providerId="ADAL" clId="{5EFF87A6-A085-408D-8B07-45C77C7A3B9C}" dt="2022-03-27T21:21:20.516" v="4104" actId="47"/>
        <pc:sldMkLst>
          <pc:docMk/>
          <pc:sldMk cId="1346372204" sldId="264"/>
        </pc:sldMkLst>
      </pc:sldChg>
      <pc:sldChg chg="del modTransition">
        <pc:chgData name="Rodrigo Alexandre da Mota Machado" userId="2c915f18-d969-4b09-b745-e008aa534c06" providerId="ADAL" clId="{5EFF87A6-A085-408D-8B07-45C77C7A3B9C}" dt="2022-03-27T21:21:20.516" v="4104" actId="47"/>
        <pc:sldMkLst>
          <pc:docMk/>
          <pc:sldMk cId="2121178069" sldId="266"/>
        </pc:sldMkLst>
      </pc:sldChg>
      <pc:sldChg chg="del modTransition">
        <pc:chgData name="Rodrigo Alexandre da Mota Machado" userId="2c915f18-d969-4b09-b745-e008aa534c06" providerId="ADAL" clId="{5EFF87A6-A085-408D-8B07-45C77C7A3B9C}" dt="2022-03-27T21:21:20.516" v="4104" actId="47"/>
        <pc:sldMkLst>
          <pc:docMk/>
          <pc:sldMk cId="1472106130" sldId="270"/>
        </pc:sldMkLst>
      </pc:sldChg>
      <pc:sldChg chg="del modTransition">
        <pc:chgData name="Rodrigo Alexandre da Mota Machado" userId="2c915f18-d969-4b09-b745-e008aa534c06" providerId="ADAL" clId="{5EFF87A6-A085-408D-8B07-45C77C7A3B9C}" dt="2022-03-27T21:21:20.516" v="4104" actId="47"/>
        <pc:sldMkLst>
          <pc:docMk/>
          <pc:sldMk cId="460935096" sldId="271"/>
        </pc:sldMkLst>
      </pc:sldChg>
      <pc:sldChg chg="del modTransition">
        <pc:chgData name="Rodrigo Alexandre da Mota Machado" userId="2c915f18-d969-4b09-b745-e008aa534c06" providerId="ADAL" clId="{5EFF87A6-A085-408D-8B07-45C77C7A3B9C}" dt="2022-03-27T21:21:20.516" v="4104" actId="47"/>
        <pc:sldMkLst>
          <pc:docMk/>
          <pc:sldMk cId="920173932" sldId="275"/>
        </pc:sldMkLst>
      </pc:sldChg>
      <pc:sldChg chg="del modTransition">
        <pc:chgData name="Rodrigo Alexandre da Mota Machado" userId="2c915f18-d969-4b09-b745-e008aa534c06" providerId="ADAL" clId="{5EFF87A6-A085-408D-8B07-45C77C7A3B9C}" dt="2022-03-27T21:21:20.516" v="4104" actId="47"/>
        <pc:sldMkLst>
          <pc:docMk/>
          <pc:sldMk cId="2436493926" sldId="276"/>
        </pc:sldMkLst>
      </pc:sldChg>
      <pc:sldChg chg="del modTransition">
        <pc:chgData name="Rodrigo Alexandre da Mota Machado" userId="2c915f18-d969-4b09-b745-e008aa534c06" providerId="ADAL" clId="{5EFF87A6-A085-408D-8B07-45C77C7A3B9C}" dt="2022-03-27T21:21:20.516" v="4104" actId="47"/>
        <pc:sldMkLst>
          <pc:docMk/>
          <pc:sldMk cId="2243494996" sldId="277"/>
        </pc:sldMkLst>
      </pc:sldChg>
      <pc:sldChg chg="del modTransition">
        <pc:chgData name="Rodrigo Alexandre da Mota Machado" userId="2c915f18-d969-4b09-b745-e008aa534c06" providerId="ADAL" clId="{5EFF87A6-A085-408D-8B07-45C77C7A3B9C}" dt="2022-03-27T21:21:20.516" v="4104" actId="47"/>
        <pc:sldMkLst>
          <pc:docMk/>
          <pc:sldMk cId="2069393026" sldId="278"/>
        </pc:sldMkLst>
      </pc:sldChg>
      <pc:sldChg chg="del modTransition">
        <pc:chgData name="Rodrigo Alexandre da Mota Machado" userId="2c915f18-d969-4b09-b745-e008aa534c06" providerId="ADAL" clId="{5EFF87A6-A085-408D-8B07-45C77C7A3B9C}" dt="2022-03-27T21:21:20.516" v="4104" actId="47"/>
        <pc:sldMkLst>
          <pc:docMk/>
          <pc:sldMk cId="1417396711" sldId="280"/>
        </pc:sldMkLst>
      </pc:sldChg>
      <pc:sldChg chg="del modTransition">
        <pc:chgData name="Rodrigo Alexandre da Mota Machado" userId="2c915f18-d969-4b09-b745-e008aa534c06" providerId="ADAL" clId="{5EFF87A6-A085-408D-8B07-45C77C7A3B9C}" dt="2022-03-27T21:21:20.516" v="4104" actId="47"/>
        <pc:sldMkLst>
          <pc:docMk/>
          <pc:sldMk cId="3477453048" sldId="282"/>
        </pc:sldMkLst>
      </pc:sldChg>
      <pc:sldChg chg="modSp mod modTransition">
        <pc:chgData name="Rodrigo Alexandre da Mota Machado" userId="2c915f18-d969-4b09-b745-e008aa534c06" providerId="ADAL" clId="{5EFF87A6-A085-408D-8B07-45C77C7A3B9C}" dt="2022-03-27T21:42:31.814" v="6128" actId="5793"/>
        <pc:sldMkLst>
          <pc:docMk/>
          <pc:sldMk cId="3396266754" sldId="283"/>
        </pc:sldMkLst>
        <pc:spChg chg="mod">
          <ac:chgData name="Rodrigo Alexandre da Mota Machado" userId="2c915f18-d969-4b09-b745-e008aa534c06" providerId="ADAL" clId="{5EFF87A6-A085-408D-8B07-45C77C7A3B9C}" dt="2022-03-27T21:42:31.814" v="6128" actId="5793"/>
          <ac:spMkLst>
            <pc:docMk/>
            <pc:sldMk cId="3396266754" sldId="283"/>
            <ac:spMk id="2" creationId="{27A6F7BB-30A8-4980-AD4A-2FB0B53FA6C9}"/>
          </ac:spMkLst>
        </pc:spChg>
        <pc:spChg chg="mod">
          <ac:chgData name="Rodrigo Alexandre da Mota Machado" userId="2c915f18-d969-4b09-b745-e008aa534c06" providerId="ADAL" clId="{5EFF87A6-A085-408D-8B07-45C77C7A3B9C}" dt="2022-03-27T18:50:47.014" v="1843" actId="122"/>
          <ac:spMkLst>
            <pc:docMk/>
            <pc:sldMk cId="3396266754" sldId="283"/>
            <ac:spMk id="4" creationId="{79EB4DEA-4DCD-421C-A905-7EFCAE898907}"/>
          </ac:spMkLst>
        </pc:spChg>
        <pc:picChg chg="mod">
          <ac:chgData name="Rodrigo Alexandre da Mota Machado" userId="2c915f18-d969-4b09-b745-e008aa534c06" providerId="ADAL" clId="{5EFF87A6-A085-408D-8B07-45C77C7A3B9C}" dt="2022-03-27T18:07:52.555" v="1392" actId="14826"/>
          <ac:picMkLst>
            <pc:docMk/>
            <pc:sldMk cId="3396266754" sldId="283"/>
            <ac:picMk id="38" creationId="{76554518-1C01-4B26-9940-1C04FC9D73BA}"/>
          </ac:picMkLst>
        </pc:picChg>
        <pc:picChg chg="mod">
          <ac:chgData name="Rodrigo Alexandre da Mota Machado" userId="2c915f18-d969-4b09-b745-e008aa534c06" providerId="ADAL" clId="{5EFF87A6-A085-408D-8B07-45C77C7A3B9C}" dt="2022-03-27T18:19:15.137" v="1399" actId="14826"/>
          <ac:picMkLst>
            <pc:docMk/>
            <pc:sldMk cId="3396266754" sldId="283"/>
            <ac:picMk id="46" creationId="{570FC090-540A-41E2-99FA-7B7BC171A64E}"/>
          </ac:picMkLst>
        </pc:picChg>
      </pc:sldChg>
      <pc:sldChg chg="del ord modTransition">
        <pc:chgData name="Rodrigo Alexandre da Mota Machado" userId="2c915f18-d969-4b09-b745-e008aa534c06" providerId="ADAL" clId="{5EFF87A6-A085-408D-8B07-45C77C7A3B9C}" dt="2022-03-27T21:21:20.516" v="4104" actId="47"/>
        <pc:sldMkLst>
          <pc:docMk/>
          <pc:sldMk cId="57897592" sldId="287"/>
        </pc:sldMkLst>
      </pc:sldChg>
      <pc:sldChg chg="modSp del mod modTransition">
        <pc:chgData name="Rodrigo Alexandre da Mota Machado" userId="2c915f18-d969-4b09-b745-e008aa534c06" providerId="ADAL" clId="{5EFF87A6-A085-408D-8B07-45C77C7A3B9C}" dt="2022-03-27T21:21:20.516" v="4104" actId="47"/>
        <pc:sldMkLst>
          <pc:docMk/>
          <pc:sldMk cId="1844941827" sldId="289"/>
        </pc:sldMkLst>
        <pc:spChg chg="mod">
          <ac:chgData name="Rodrigo Alexandre da Mota Machado" userId="2c915f18-d969-4b09-b745-e008aa534c06" providerId="ADAL" clId="{5EFF87A6-A085-408D-8B07-45C77C7A3B9C}" dt="2022-03-27T18:47:32.468" v="1835"/>
          <ac:spMkLst>
            <pc:docMk/>
            <pc:sldMk cId="1844941827" sldId="289"/>
            <ac:spMk id="21" creationId="{7E44CAC0-3B5A-49F6-A2CB-0BC80D111A87}"/>
          </ac:spMkLst>
        </pc:spChg>
      </pc:sldChg>
      <pc:sldChg chg="del modTransition">
        <pc:chgData name="Rodrigo Alexandre da Mota Machado" userId="2c915f18-d969-4b09-b745-e008aa534c06" providerId="ADAL" clId="{5EFF87A6-A085-408D-8B07-45C77C7A3B9C}" dt="2022-03-27T21:21:20.516" v="4104" actId="47"/>
        <pc:sldMkLst>
          <pc:docMk/>
          <pc:sldMk cId="1177824853" sldId="290"/>
        </pc:sldMkLst>
      </pc:sldChg>
      <pc:sldChg chg="del modTransition">
        <pc:chgData name="Rodrigo Alexandre da Mota Machado" userId="2c915f18-d969-4b09-b745-e008aa534c06" providerId="ADAL" clId="{5EFF87A6-A085-408D-8B07-45C77C7A3B9C}" dt="2022-03-27T21:21:20.516" v="4104" actId="47"/>
        <pc:sldMkLst>
          <pc:docMk/>
          <pc:sldMk cId="404854312" sldId="292"/>
        </pc:sldMkLst>
      </pc:sldChg>
      <pc:sldChg chg="del modTransition">
        <pc:chgData name="Rodrigo Alexandre da Mota Machado" userId="2c915f18-d969-4b09-b745-e008aa534c06" providerId="ADAL" clId="{5EFF87A6-A085-408D-8B07-45C77C7A3B9C}" dt="2022-03-27T21:21:20.516" v="4104" actId="47"/>
        <pc:sldMkLst>
          <pc:docMk/>
          <pc:sldMk cId="1057409390" sldId="293"/>
        </pc:sldMkLst>
      </pc:sldChg>
      <pc:sldChg chg="addSp delSp modSp new mod ord modTransition">
        <pc:chgData name="Rodrigo Alexandre da Mota Machado" userId="2c915f18-d969-4b09-b745-e008aa534c06" providerId="ADAL" clId="{5EFF87A6-A085-408D-8B07-45C77C7A3B9C}" dt="2022-03-27T21:42:45.207" v="6129" actId="790"/>
        <pc:sldMkLst>
          <pc:docMk/>
          <pc:sldMk cId="2967419183" sldId="294"/>
        </pc:sldMkLst>
        <pc:spChg chg="mod">
          <ac:chgData name="Rodrigo Alexandre da Mota Machado" userId="2c915f18-d969-4b09-b745-e008aa534c06" providerId="ADAL" clId="{5EFF87A6-A085-408D-8B07-45C77C7A3B9C}" dt="2022-03-27T21:42:45.207" v="6129" actId="790"/>
          <ac:spMkLst>
            <pc:docMk/>
            <pc:sldMk cId="2967419183" sldId="294"/>
            <ac:spMk id="2" creationId="{B9FFA6BF-C760-4372-B7D1-D4A43E87DA27}"/>
          </ac:spMkLst>
        </pc:spChg>
        <pc:spChg chg="del mod">
          <ac:chgData name="Rodrigo Alexandre da Mota Machado" userId="2c915f18-d969-4b09-b745-e008aa534c06" providerId="ADAL" clId="{5EFF87A6-A085-408D-8B07-45C77C7A3B9C}" dt="2022-03-27T20:57:58.870" v="1919" actId="478"/>
          <ac:spMkLst>
            <pc:docMk/>
            <pc:sldMk cId="2967419183" sldId="294"/>
            <ac:spMk id="3" creationId="{5FC998EA-FADD-4236-86C5-AF852F725059}"/>
          </ac:spMkLst>
        </pc:spChg>
        <pc:spChg chg="mod">
          <ac:chgData name="Rodrigo Alexandre da Mota Machado" userId="2c915f18-d969-4b09-b745-e008aa534c06" providerId="ADAL" clId="{5EFF87A6-A085-408D-8B07-45C77C7A3B9C}" dt="2022-03-27T21:22:11.339" v="4171" actId="1035"/>
          <ac:spMkLst>
            <pc:docMk/>
            <pc:sldMk cId="2967419183" sldId="294"/>
            <ac:spMk id="4" creationId="{BA104EEB-699C-4BF6-8A18-1752E673961F}"/>
          </ac:spMkLst>
        </pc:spChg>
        <pc:spChg chg="del mod">
          <ac:chgData name="Rodrigo Alexandre da Mota Machado" userId="2c915f18-d969-4b09-b745-e008aa534c06" providerId="ADAL" clId="{5EFF87A6-A085-408D-8B07-45C77C7A3B9C}" dt="2022-03-27T20:57:59.786" v="1920" actId="478"/>
          <ac:spMkLst>
            <pc:docMk/>
            <pc:sldMk cId="2967419183" sldId="294"/>
            <ac:spMk id="5" creationId="{4B2416A1-A7F1-4811-9B1E-570D002FE560}"/>
          </ac:spMkLst>
        </pc:spChg>
        <pc:spChg chg="del">
          <ac:chgData name="Rodrigo Alexandre da Mota Machado" userId="2c915f18-d969-4b09-b745-e008aa534c06" providerId="ADAL" clId="{5EFF87A6-A085-408D-8B07-45C77C7A3B9C}" dt="2022-03-27T20:58:06.255" v="1924" actId="478"/>
          <ac:spMkLst>
            <pc:docMk/>
            <pc:sldMk cId="2967419183" sldId="294"/>
            <ac:spMk id="6" creationId="{6A11FBC8-1AC4-4030-9C75-68F04D65736E}"/>
          </ac:spMkLst>
        </pc:spChg>
        <pc:spChg chg="del mod">
          <ac:chgData name="Rodrigo Alexandre da Mota Machado" userId="2c915f18-d969-4b09-b745-e008aa534c06" providerId="ADAL" clId="{5EFF87A6-A085-408D-8B07-45C77C7A3B9C}" dt="2022-03-27T20:58:03.341" v="1922" actId="478"/>
          <ac:spMkLst>
            <pc:docMk/>
            <pc:sldMk cId="2967419183" sldId="294"/>
            <ac:spMk id="7" creationId="{11130A5C-BC7E-4305-A1C0-DC84DDCDE8B3}"/>
          </ac:spMkLst>
        </pc:spChg>
        <pc:spChg chg="del">
          <ac:chgData name="Rodrigo Alexandre da Mota Machado" userId="2c915f18-d969-4b09-b745-e008aa534c06" providerId="ADAL" clId="{5EFF87A6-A085-408D-8B07-45C77C7A3B9C}" dt="2022-03-27T20:58:04.880" v="1923" actId="478"/>
          <ac:spMkLst>
            <pc:docMk/>
            <pc:sldMk cId="2967419183" sldId="294"/>
            <ac:spMk id="8" creationId="{FC5AE773-F93B-4111-8E0F-A31F07B911E4}"/>
          </ac:spMkLst>
        </pc:spChg>
        <pc:spChg chg="del mod">
          <ac:chgData name="Rodrigo Alexandre da Mota Machado" userId="2c915f18-d969-4b09-b745-e008aa534c06" providerId="ADAL" clId="{5EFF87A6-A085-408D-8B07-45C77C7A3B9C}" dt="2022-03-27T20:58:00.847" v="1921" actId="478"/>
          <ac:spMkLst>
            <pc:docMk/>
            <pc:sldMk cId="2967419183" sldId="294"/>
            <ac:spMk id="9" creationId="{D8069EB0-ECDE-44CC-9E9B-FB1B50A85D26}"/>
          </ac:spMkLst>
        </pc:spChg>
        <pc:spChg chg="del">
          <ac:chgData name="Rodrigo Alexandre da Mota Machado" userId="2c915f18-d969-4b09-b745-e008aa534c06" providerId="ADAL" clId="{5EFF87A6-A085-408D-8B07-45C77C7A3B9C}" dt="2022-03-27T20:58:04.880" v="1923" actId="478"/>
          <ac:spMkLst>
            <pc:docMk/>
            <pc:sldMk cId="2967419183" sldId="294"/>
            <ac:spMk id="10" creationId="{02A2E52F-494A-4FE7-9F4B-6C548B6DE17A}"/>
          </ac:spMkLst>
        </pc:spChg>
        <pc:spChg chg="mod">
          <ac:chgData name="Rodrigo Alexandre da Mota Machado" userId="2c915f18-d969-4b09-b745-e008aa534c06" providerId="ADAL" clId="{5EFF87A6-A085-408D-8B07-45C77C7A3B9C}" dt="2022-03-27T18:05:23.429" v="1375"/>
          <ac:spMkLst>
            <pc:docMk/>
            <pc:sldMk cId="2967419183" sldId="294"/>
            <ac:spMk id="11" creationId="{BCD3F6B8-6C3C-4A5E-88E4-4CA1D1A9B606}"/>
          </ac:spMkLst>
        </pc:spChg>
        <pc:spChg chg="mod">
          <ac:chgData name="Rodrigo Alexandre da Mota Machado" userId="2c915f18-d969-4b09-b745-e008aa534c06" providerId="ADAL" clId="{5EFF87A6-A085-408D-8B07-45C77C7A3B9C}" dt="2022-03-27T18:47:08.642" v="1830" actId="20577"/>
          <ac:spMkLst>
            <pc:docMk/>
            <pc:sldMk cId="2967419183" sldId="294"/>
            <ac:spMk id="12" creationId="{CE203122-2798-4FFE-820C-CD70740DB694}"/>
          </ac:spMkLst>
        </pc:spChg>
        <pc:spChg chg="add mod">
          <ac:chgData name="Rodrigo Alexandre da Mota Machado" userId="2c915f18-d969-4b09-b745-e008aa534c06" providerId="ADAL" clId="{5EFF87A6-A085-408D-8B07-45C77C7A3B9C}" dt="2022-03-27T21:22:11.339" v="4171" actId="1035"/>
          <ac:spMkLst>
            <pc:docMk/>
            <pc:sldMk cId="2967419183" sldId="294"/>
            <ac:spMk id="14" creationId="{26AB94CE-04FD-4417-A657-7976DE362CCB}"/>
          </ac:spMkLst>
        </pc:spChg>
        <pc:spChg chg="add del mod">
          <ac:chgData name="Rodrigo Alexandre da Mota Machado" userId="2c915f18-d969-4b09-b745-e008aa534c06" providerId="ADAL" clId="{5EFF87A6-A085-408D-8B07-45C77C7A3B9C}" dt="2022-03-27T21:19:33.714" v="4068" actId="478"/>
          <ac:spMkLst>
            <pc:docMk/>
            <pc:sldMk cId="2967419183" sldId="294"/>
            <ac:spMk id="15" creationId="{7795EB50-F867-41E8-A8E2-B0FE3C91EA3D}"/>
          </ac:spMkLst>
        </pc:spChg>
        <pc:spChg chg="add del mod">
          <ac:chgData name="Rodrigo Alexandre da Mota Machado" userId="2c915f18-d969-4b09-b745-e008aa534c06" providerId="ADAL" clId="{5EFF87A6-A085-408D-8B07-45C77C7A3B9C}" dt="2022-03-27T21:16:40.892" v="4003"/>
          <ac:spMkLst>
            <pc:docMk/>
            <pc:sldMk cId="2967419183" sldId="294"/>
            <ac:spMk id="16" creationId="{3D525D4C-AF11-476B-9097-D8FF4522D022}"/>
          </ac:spMkLst>
        </pc:spChg>
        <pc:spChg chg="add del mod">
          <ac:chgData name="Rodrigo Alexandre da Mota Machado" userId="2c915f18-d969-4b09-b745-e008aa534c06" providerId="ADAL" clId="{5EFF87A6-A085-408D-8B07-45C77C7A3B9C}" dt="2022-03-27T21:16:38.090" v="3999"/>
          <ac:spMkLst>
            <pc:docMk/>
            <pc:sldMk cId="2967419183" sldId="294"/>
            <ac:spMk id="17" creationId="{B403AA11-5E8B-466E-BBC9-1C9A2BA82D73}"/>
          </ac:spMkLst>
        </pc:spChg>
        <pc:spChg chg="add del mod">
          <ac:chgData name="Rodrigo Alexandre da Mota Machado" userId="2c915f18-d969-4b09-b745-e008aa534c06" providerId="ADAL" clId="{5EFF87A6-A085-408D-8B07-45C77C7A3B9C}" dt="2022-03-27T21:16:40.577" v="4001"/>
          <ac:spMkLst>
            <pc:docMk/>
            <pc:sldMk cId="2967419183" sldId="294"/>
            <ac:spMk id="18" creationId="{05A78DBA-92FB-4C98-8AF8-5652F0FBB7BF}"/>
          </ac:spMkLst>
        </pc:spChg>
        <pc:spChg chg="add del mod">
          <ac:chgData name="Rodrigo Alexandre da Mota Machado" userId="2c915f18-d969-4b09-b745-e008aa534c06" providerId="ADAL" clId="{5EFF87A6-A085-408D-8B07-45C77C7A3B9C}" dt="2022-03-27T21:19:34.944" v="4069" actId="478"/>
          <ac:spMkLst>
            <pc:docMk/>
            <pc:sldMk cId="2967419183" sldId="294"/>
            <ac:spMk id="19" creationId="{652DDFBB-BE19-486B-8EE5-A98D63A25F04}"/>
          </ac:spMkLst>
        </pc:spChg>
        <pc:spChg chg="add del mod">
          <ac:chgData name="Rodrigo Alexandre da Mota Machado" userId="2c915f18-d969-4b09-b745-e008aa534c06" providerId="ADAL" clId="{5EFF87A6-A085-408D-8B07-45C77C7A3B9C}" dt="2022-03-27T21:17:56.742" v="4033" actId="478"/>
          <ac:spMkLst>
            <pc:docMk/>
            <pc:sldMk cId="2967419183" sldId="294"/>
            <ac:spMk id="20" creationId="{B503F10A-2E30-429C-9F09-9D8EE7ED55F2}"/>
          </ac:spMkLst>
        </pc:spChg>
        <pc:spChg chg="add del mod">
          <ac:chgData name="Rodrigo Alexandre da Mota Machado" userId="2c915f18-d969-4b09-b745-e008aa534c06" providerId="ADAL" clId="{5EFF87A6-A085-408D-8B07-45C77C7A3B9C}" dt="2022-03-27T21:19:47.348" v="4075" actId="478"/>
          <ac:spMkLst>
            <pc:docMk/>
            <pc:sldMk cId="2967419183" sldId="294"/>
            <ac:spMk id="21" creationId="{DC683E5D-6A12-48B4-A908-091F781C2C7A}"/>
          </ac:spMkLst>
        </pc:spChg>
        <pc:spChg chg="add del mod">
          <ac:chgData name="Rodrigo Alexandre da Mota Machado" userId="2c915f18-d969-4b09-b745-e008aa534c06" providerId="ADAL" clId="{5EFF87A6-A085-408D-8B07-45C77C7A3B9C}" dt="2022-03-27T21:19:52.161" v="4080" actId="478"/>
          <ac:spMkLst>
            <pc:docMk/>
            <pc:sldMk cId="2967419183" sldId="294"/>
            <ac:spMk id="22" creationId="{E088E2B5-15E4-4D3B-A61F-6F16194671A1}"/>
          </ac:spMkLst>
        </pc:spChg>
      </pc:sldChg>
      <pc:sldChg chg="addSp delSp modSp add mod ord modTransition modClrScheme modAnim chgLayout">
        <pc:chgData name="Rodrigo Alexandre da Mota Machado" userId="2c915f18-d969-4b09-b745-e008aa534c06" providerId="ADAL" clId="{5EFF87A6-A085-408D-8B07-45C77C7A3B9C}" dt="2022-03-27T21:58:27.947" v="6887" actId="26606"/>
        <pc:sldMkLst>
          <pc:docMk/>
          <pc:sldMk cId="1732926384" sldId="295"/>
        </pc:sldMkLst>
        <pc:spChg chg="mod ord">
          <ac:chgData name="Rodrigo Alexandre da Mota Machado" userId="2c915f18-d969-4b09-b745-e008aa534c06" providerId="ADAL" clId="{5EFF87A6-A085-408D-8B07-45C77C7A3B9C}" dt="2022-03-27T21:58:27.947" v="6887" actId="26606"/>
          <ac:spMkLst>
            <pc:docMk/>
            <pc:sldMk cId="1732926384" sldId="295"/>
            <ac:spMk id="2" creationId="{B9FFA6BF-C760-4372-B7D1-D4A43E87DA27}"/>
          </ac:spMkLst>
        </pc:spChg>
        <pc:spChg chg="add del mod ord">
          <ac:chgData name="Rodrigo Alexandre da Mota Machado" userId="2c915f18-d969-4b09-b745-e008aa534c06" providerId="ADAL" clId="{5EFF87A6-A085-408D-8B07-45C77C7A3B9C}" dt="2022-03-27T21:20:16.278" v="4093" actId="478"/>
          <ac:spMkLst>
            <pc:docMk/>
            <pc:sldMk cId="1732926384" sldId="295"/>
            <ac:spMk id="3" creationId="{5FC998EA-FADD-4236-86C5-AF852F725059}"/>
          </ac:spMkLst>
        </pc:spChg>
        <pc:spChg chg="add del">
          <ac:chgData name="Rodrigo Alexandre da Mota Machado" userId="2c915f18-d969-4b09-b745-e008aa534c06" providerId="ADAL" clId="{5EFF87A6-A085-408D-8B07-45C77C7A3B9C}" dt="2022-03-27T21:20:17.160" v="4094" actId="478"/>
          <ac:spMkLst>
            <pc:docMk/>
            <pc:sldMk cId="1732926384" sldId="295"/>
            <ac:spMk id="4" creationId="{BA104EEB-699C-4BF6-8A18-1752E673961F}"/>
          </ac:spMkLst>
        </pc:spChg>
        <pc:spChg chg="add del mod">
          <ac:chgData name="Rodrigo Alexandre da Mota Machado" userId="2c915f18-d969-4b09-b745-e008aa534c06" providerId="ADAL" clId="{5EFF87A6-A085-408D-8B07-45C77C7A3B9C}" dt="2022-03-27T21:20:18.448" v="4095" actId="478"/>
          <ac:spMkLst>
            <pc:docMk/>
            <pc:sldMk cId="1732926384" sldId="295"/>
            <ac:spMk id="5" creationId="{4B2416A1-A7F1-4811-9B1E-570D002FE560}"/>
          </ac:spMkLst>
        </pc:spChg>
        <pc:spChg chg="add del">
          <ac:chgData name="Rodrigo Alexandre da Mota Machado" userId="2c915f18-d969-4b09-b745-e008aa534c06" providerId="ADAL" clId="{5EFF87A6-A085-408D-8B07-45C77C7A3B9C}" dt="2022-03-27T21:20:19.060" v="4096" actId="478"/>
          <ac:spMkLst>
            <pc:docMk/>
            <pc:sldMk cId="1732926384" sldId="295"/>
            <ac:spMk id="6" creationId="{6A11FBC8-1AC4-4030-9C75-68F04D65736E}"/>
          </ac:spMkLst>
        </pc:spChg>
        <pc:spChg chg="add del mod">
          <ac:chgData name="Rodrigo Alexandre da Mota Machado" userId="2c915f18-d969-4b09-b745-e008aa534c06" providerId="ADAL" clId="{5EFF87A6-A085-408D-8B07-45C77C7A3B9C}" dt="2022-03-27T21:20:22.136" v="4099" actId="478"/>
          <ac:spMkLst>
            <pc:docMk/>
            <pc:sldMk cId="1732926384" sldId="295"/>
            <ac:spMk id="7" creationId="{11130A5C-BC7E-4305-A1C0-DC84DDCDE8B3}"/>
          </ac:spMkLst>
        </pc:spChg>
        <pc:spChg chg="add del">
          <ac:chgData name="Rodrigo Alexandre da Mota Machado" userId="2c915f18-d969-4b09-b745-e008aa534c06" providerId="ADAL" clId="{5EFF87A6-A085-408D-8B07-45C77C7A3B9C}" dt="2022-03-27T21:20:21.507" v="4098" actId="478"/>
          <ac:spMkLst>
            <pc:docMk/>
            <pc:sldMk cId="1732926384" sldId="295"/>
            <ac:spMk id="8" creationId="{FC5AE773-F93B-4111-8E0F-A31F07B911E4}"/>
          </ac:spMkLst>
        </pc:spChg>
        <pc:spChg chg="add del mod">
          <ac:chgData name="Rodrigo Alexandre da Mota Machado" userId="2c915f18-d969-4b09-b745-e008aa534c06" providerId="ADAL" clId="{5EFF87A6-A085-408D-8B07-45C77C7A3B9C}" dt="2022-03-27T21:20:19.982" v="4097" actId="478"/>
          <ac:spMkLst>
            <pc:docMk/>
            <pc:sldMk cId="1732926384" sldId="295"/>
            <ac:spMk id="9" creationId="{D8069EB0-ECDE-44CC-9E9B-FB1B50A85D26}"/>
          </ac:spMkLst>
        </pc:spChg>
        <pc:spChg chg="add del">
          <ac:chgData name="Rodrigo Alexandre da Mota Machado" userId="2c915f18-d969-4b09-b745-e008aa534c06" providerId="ADAL" clId="{5EFF87A6-A085-408D-8B07-45C77C7A3B9C}" dt="2022-03-27T21:20:24.944" v="4100" actId="478"/>
          <ac:spMkLst>
            <pc:docMk/>
            <pc:sldMk cId="1732926384" sldId="295"/>
            <ac:spMk id="10" creationId="{02A2E52F-494A-4FE7-9F4B-6C548B6DE17A}"/>
          </ac:spMkLst>
        </pc:spChg>
        <pc:spChg chg="mod ord">
          <ac:chgData name="Rodrigo Alexandre da Mota Machado" userId="2c915f18-d969-4b09-b745-e008aa534c06" providerId="ADAL" clId="{5EFF87A6-A085-408D-8B07-45C77C7A3B9C}" dt="2022-03-27T21:58:27.947" v="6887" actId="26606"/>
          <ac:spMkLst>
            <pc:docMk/>
            <pc:sldMk cId="1732926384" sldId="295"/>
            <ac:spMk id="11" creationId="{BCD3F6B8-6C3C-4A5E-88E4-4CA1D1A9B606}"/>
          </ac:spMkLst>
        </pc:spChg>
        <pc:spChg chg="mod ord">
          <ac:chgData name="Rodrigo Alexandre da Mota Machado" userId="2c915f18-d969-4b09-b745-e008aa534c06" providerId="ADAL" clId="{5EFF87A6-A085-408D-8B07-45C77C7A3B9C}" dt="2022-03-27T21:58:27.947" v="6887" actId="26606"/>
          <ac:spMkLst>
            <pc:docMk/>
            <pc:sldMk cId="1732926384" sldId="295"/>
            <ac:spMk id="12" creationId="{CE203122-2798-4FFE-820C-CD70740DB694}"/>
          </ac:spMkLst>
        </pc:spChg>
        <pc:spChg chg="mod ord">
          <ac:chgData name="Rodrigo Alexandre da Mota Machado" userId="2c915f18-d969-4b09-b745-e008aa534c06" providerId="ADAL" clId="{5EFF87A6-A085-408D-8B07-45C77C7A3B9C}" dt="2022-03-27T21:58:27.947" v="6887" actId="26606"/>
          <ac:spMkLst>
            <pc:docMk/>
            <pc:sldMk cId="1732926384" sldId="295"/>
            <ac:spMk id="13" creationId="{76CE02DC-E857-41A7-9034-B06BF5D56A22}"/>
          </ac:spMkLst>
        </pc:spChg>
        <pc:spChg chg="add del mod">
          <ac:chgData name="Rodrigo Alexandre da Mota Machado" userId="2c915f18-d969-4b09-b745-e008aa534c06" providerId="ADAL" clId="{5EFF87A6-A085-408D-8B07-45C77C7A3B9C}" dt="2022-03-27T21:22:19.955" v="4173" actId="478"/>
          <ac:spMkLst>
            <pc:docMk/>
            <pc:sldMk cId="1732926384" sldId="295"/>
            <ac:spMk id="14" creationId="{8B7386BB-A9E7-4CE6-B806-3CA0EB9A0D2B}"/>
          </ac:spMkLst>
        </pc:spChg>
        <pc:spChg chg="add del mod ord">
          <ac:chgData name="Rodrigo Alexandre da Mota Machado" userId="2c915f18-d969-4b09-b745-e008aa534c06" providerId="ADAL" clId="{5EFF87A6-A085-408D-8B07-45C77C7A3B9C}" dt="2022-03-27T18:45:22.341" v="1793" actId="700"/>
          <ac:spMkLst>
            <pc:docMk/>
            <pc:sldMk cId="1732926384" sldId="295"/>
            <ac:spMk id="14" creationId="{B52DB1E0-1540-4390-9A18-E9080C83C0E3}"/>
          </ac:spMkLst>
        </pc:spChg>
        <pc:spChg chg="add del mod">
          <ac:chgData name="Rodrigo Alexandre da Mota Machado" userId="2c915f18-d969-4b09-b745-e008aa534c06" providerId="ADAL" clId="{5EFF87A6-A085-408D-8B07-45C77C7A3B9C}" dt="2022-03-27T21:22:22.506" v="4174" actId="478"/>
          <ac:spMkLst>
            <pc:docMk/>
            <pc:sldMk cId="1732926384" sldId="295"/>
            <ac:spMk id="15" creationId="{9EA8F2C0-F9CD-4D29-BBD1-F3C25843F4D9}"/>
          </ac:spMkLst>
        </pc:spChg>
        <pc:spChg chg="add mod ord">
          <ac:chgData name="Rodrigo Alexandre da Mota Machado" userId="2c915f18-d969-4b09-b745-e008aa534c06" providerId="ADAL" clId="{5EFF87A6-A085-408D-8B07-45C77C7A3B9C}" dt="2022-03-27T21:58:27.947" v="6887" actId="26606"/>
          <ac:spMkLst>
            <pc:docMk/>
            <pc:sldMk cId="1732926384" sldId="295"/>
            <ac:spMk id="16" creationId="{8CBA974A-88DA-4A95-91B9-CB086804D2AB}"/>
          </ac:spMkLst>
        </pc:spChg>
        <pc:spChg chg="add del mod">
          <ac:chgData name="Rodrigo Alexandre da Mota Machado" userId="2c915f18-d969-4b09-b745-e008aa534c06" providerId="ADAL" clId="{5EFF87A6-A085-408D-8B07-45C77C7A3B9C}" dt="2022-03-27T21:58:20.478" v="6886" actId="478"/>
          <ac:spMkLst>
            <pc:docMk/>
            <pc:sldMk cId="1732926384" sldId="295"/>
            <ac:spMk id="17" creationId="{D6E3C2F2-DCD7-4C90-BD49-CA1538760212}"/>
          </ac:spMkLst>
        </pc:spChg>
      </pc:sldChg>
      <pc:sldChg chg="addSp delSp modSp new del mod">
        <pc:chgData name="Rodrigo Alexandre da Mota Machado" userId="2c915f18-d969-4b09-b745-e008aa534c06" providerId="ADAL" clId="{5EFF87A6-A085-408D-8B07-45C77C7A3B9C}" dt="2022-03-27T17:47:35.259" v="454" actId="47"/>
        <pc:sldMkLst>
          <pc:docMk/>
          <pc:sldMk cId="339805146" sldId="296"/>
        </pc:sldMkLst>
        <pc:spChg chg="mod">
          <ac:chgData name="Rodrigo Alexandre da Mota Machado" userId="2c915f18-d969-4b09-b745-e008aa534c06" providerId="ADAL" clId="{5EFF87A6-A085-408D-8B07-45C77C7A3B9C}" dt="2022-03-27T17:45:07.660" v="412" actId="20577"/>
          <ac:spMkLst>
            <pc:docMk/>
            <pc:sldMk cId="339805146" sldId="296"/>
            <ac:spMk id="2" creationId="{101AABF5-A8A4-43E0-B4D2-FFEA83A0C8A4}"/>
          </ac:spMkLst>
        </pc:spChg>
        <pc:spChg chg="mod">
          <ac:chgData name="Rodrigo Alexandre da Mota Machado" userId="2c915f18-d969-4b09-b745-e008aa534c06" providerId="ADAL" clId="{5EFF87A6-A085-408D-8B07-45C77C7A3B9C}" dt="2022-03-27T17:46:13.173" v="418" actId="20577"/>
          <ac:spMkLst>
            <pc:docMk/>
            <pc:sldMk cId="339805146" sldId="296"/>
            <ac:spMk id="3" creationId="{7A862AF4-D514-448C-8B4F-FDCFA05E2A42}"/>
          </ac:spMkLst>
        </pc:spChg>
        <pc:spChg chg="mod">
          <ac:chgData name="Rodrigo Alexandre da Mota Machado" userId="2c915f18-d969-4b09-b745-e008aa534c06" providerId="ADAL" clId="{5EFF87A6-A085-408D-8B07-45C77C7A3B9C}" dt="2022-03-27T17:46:26.949" v="424" actId="20577"/>
          <ac:spMkLst>
            <pc:docMk/>
            <pc:sldMk cId="339805146" sldId="296"/>
            <ac:spMk id="4" creationId="{B94C8918-B9CB-45FC-9402-041F2AD42940}"/>
          </ac:spMkLst>
        </pc:spChg>
        <pc:spChg chg="add del">
          <ac:chgData name="Rodrigo Alexandre da Mota Machado" userId="2c915f18-d969-4b09-b745-e008aa534c06" providerId="ADAL" clId="{5EFF87A6-A085-408D-8B07-45C77C7A3B9C}" dt="2022-03-27T17:47:19.180" v="451" actId="478"/>
          <ac:spMkLst>
            <pc:docMk/>
            <pc:sldMk cId="339805146" sldId="296"/>
            <ac:spMk id="5" creationId="{15132BEF-80FE-45FE-96D4-BBACD6830BD2}"/>
          </ac:spMkLst>
        </pc:spChg>
        <pc:spChg chg="mod">
          <ac:chgData name="Rodrigo Alexandre da Mota Machado" userId="2c915f18-d969-4b09-b745-e008aa534c06" providerId="ADAL" clId="{5EFF87A6-A085-408D-8B07-45C77C7A3B9C}" dt="2022-03-27T17:46:33.353" v="432" actId="20577"/>
          <ac:spMkLst>
            <pc:docMk/>
            <pc:sldMk cId="339805146" sldId="296"/>
            <ac:spMk id="6" creationId="{B59A8EC2-799C-4215-8036-CBEA5A2A7371}"/>
          </ac:spMkLst>
        </pc:spChg>
        <pc:spChg chg="add del">
          <ac:chgData name="Rodrigo Alexandre da Mota Machado" userId="2c915f18-d969-4b09-b745-e008aa534c06" providerId="ADAL" clId="{5EFF87A6-A085-408D-8B07-45C77C7A3B9C}" dt="2022-03-27T17:47:18.831" v="450" actId="478"/>
          <ac:spMkLst>
            <pc:docMk/>
            <pc:sldMk cId="339805146" sldId="296"/>
            <ac:spMk id="7" creationId="{6C0D11F9-13CF-4CAC-B308-732739276ED6}"/>
          </ac:spMkLst>
        </pc:spChg>
        <pc:spChg chg="add del">
          <ac:chgData name="Rodrigo Alexandre da Mota Machado" userId="2c915f18-d969-4b09-b745-e008aa534c06" providerId="ADAL" clId="{5EFF87A6-A085-408D-8B07-45C77C7A3B9C}" dt="2022-03-27T17:47:18.341" v="448" actId="478"/>
          <ac:spMkLst>
            <pc:docMk/>
            <pc:sldMk cId="339805146" sldId="296"/>
            <ac:spMk id="8" creationId="{96AF8F6A-F544-4431-9FED-4BA3F0B035ED}"/>
          </ac:spMkLst>
        </pc:spChg>
        <pc:spChg chg="add del">
          <ac:chgData name="Rodrigo Alexandre da Mota Machado" userId="2c915f18-d969-4b09-b745-e008aa534c06" providerId="ADAL" clId="{5EFF87A6-A085-408D-8B07-45C77C7A3B9C}" dt="2022-03-27T17:47:17.858" v="446" actId="478"/>
          <ac:spMkLst>
            <pc:docMk/>
            <pc:sldMk cId="339805146" sldId="296"/>
            <ac:spMk id="9" creationId="{7E1BC2D8-494E-4F84-9C8E-6EB451EFD365}"/>
          </ac:spMkLst>
        </pc:spChg>
        <pc:spChg chg="del">
          <ac:chgData name="Rodrigo Alexandre da Mota Machado" userId="2c915f18-d969-4b09-b745-e008aa534c06" providerId="ADAL" clId="{5EFF87A6-A085-408D-8B07-45C77C7A3B9C}" dt="2022-03-27T17:46:17.290" v="419" actId="478"/>
          <ac:spMkLst>
            <pc:docMk/>
            <pc:sldMk cId="339805146" sldId="296"/>
            <ac:spMk id="16" creationId="{52B2E3C5-F3D8-4549-9C9D-23B43B00AD42}"/>
          </ac:spMkLst>
        </pc:spChg>
        <pc:spChg chg="add del">
          <ac:chgData name="Rodrigo Alexandre da Mota Machado" userId="2c915f18-d969-4b09-b745-e008aa534c06" providerId="ADAL" clId="{5EFF87A6-A085-408D-8B07-45C77C7A3B9C}" dt="2022-03-27T17:47:19.493" v="452" actId="478"/>
          <ac:spMkLst>
            <pc:docMk/>
            <pc:sldMk cId="339805146" sldId="296"/>
            <ac:spMk id="17" creationId="{896924FF-7448-48DF-92B1-2C8277F9B09C}"/>
          </ac:spMkLst>
        </pc:spChg>
        <pc:spChg chg="mod">
          <ac:chgData name="Rodrigo Alexandre da Mota Machado" userId="2c915f18-d969-4b09-b745-e008aa534c06" providerId="ADAL" clId="{5EFF87A6-A085-408D-8B07-45C77C7A3B9C}" dt="2022-03-27T17:46:29.659" v="429" actId="20577"/>
          <ac:spMkLst>
            <pc:docMk/>
            <pc:sldMk cId="339805146" sldId="296"/>
            <ac:spMk id="18" creationId="{F65FC2F7-B749-48D9-88D5-976D68155075}"/>
          </ac:spMkLst>
        </pc:spChg>
        <pc:spChg chg="add del">
          <ac:chgData name="Rodrigo Alexandre da Mota Machado" userId="2c915f18-d969-4b09-b745-e008aa534c06" providerId="ADAL" clId="{5EFF87A6-A085-408D-8B07-45C77C7A3B9C}" dt="2022-03-27T17:47:18.517" v="449" actId="478"/>
          <ac:spMkLst>
            <pc:docMk/>
            <pc:sldMk cId="339805146" sldId="296"/>
            <ac:spMk id="19" creationId="{56ED0F7A-EC25-4653-B0F2-7548710F2CEA}"/>
          </ac:spMkLst>
        </pc:spChg>
        <pc:spChg chg="mod">
          <ac:chgData name="Rodrigo Alexandre da Mota Machado" userId="2c915f18-d969-4b09-b745-e008aa534c06" providerId="ADAL" clId="{5EFF87A6-A085-408D-8B07-45C77C7A3B9C}" dt="2022-03-27T17:46:36.105" v="436" actId="20577"/>
          <ac:spMkLst>
            <pc:docMk/>
            <pc:sldMk cId="339805146" sldId="296"/>
            <ac:spMk id="20" creationId="{F4EC79FA-DD64-490D-B90A-98639F05E97D}"/>
          </ac:spMkLst>
        </pc:spChg>
        <pc:spChg chg="add del">
          <ac:chgData name="Rodrigo Alexandre da Mota Machado" userId="2c915f18-d969-4b09-b745-e008aa534c06" providerId="ADAL" clId="{5EFF87A6-A085-408D-8B07-45C77C7A3B9C}" dt="2022-03-27T17:47:18.241" v="447" actId="478"/>
          <ac:spMkLst>
            <pc:docMk/>
            <pc:sldMk cId="339805146" sldId="296"/>
            <ac:spMk id="21" creationId="{AD5AA589-9F32-4A85-B324-6805074EF045}"/>
          </ac:spMkLst>
        </pc:spChg>
      </pc:sldChg>
      <pc:sldChg chg="addSp delSp modSp new mod modTransition modClrScheme chgLayout">
        <pc:chgData name="Rodrigo Alexandre da Mota Machado" userId="2c915f18-d969-4b09-b745-e008aa534c06" providerId="ADAL" clId="{5EFF87A6-A085-408D-8B07-45C77C7A3B9C}" dt="2022-03-27T22:00:10.520" v="6901" actId="20577"/>
        <pc:sldMkLst>
          <pc:docMk/>
          <pc:sldMk cId="3665850350" sldId="297"/>
        </pc:sldMkLst>
        <pc:spChg chg="del mod ord">
          <ac:chgData name="Rodrigo Alexandre da Mota Machado" userId="2c915f18-d969-4b09-b745-e008aa534c06" providerId="ADAL" clId="{5EFF87A6-A085-408D-8B07-45C77C7A3B9C}" dt="2022-03-27T17:37:57.774" v="290" actId="700"/>
          <ac:spMkLst>
            <pc:docMk/>
            <pc:sldMk cId="3665850350" sldId="297"/>
            <ac:spMk id="2" creationId="{15551082-C71B-4C90-9141-36F45273325F}"/>
          </ac:spMkLst>
        </pc:spChg>
        <pc:spChg chg="del">
          <ac:chgData name="Rodrigo Alexandre da Mota Machado" userId="2c915f18-d969-4b09-b745-e008aa534c06" providerId="ADAL" clId="{5EFF87A6-A085-408D-8B07-45C77C7A3B9C}" dt="2022-03-27T17:37:57.774" v="290" actId="700"/>
          <ac:spMkLst>
            <pc:docMk/>
            <pc:sldMk cId="3665850350" sldId="297"/>
            <ac:spMk id="3" creationId="{4FB2EA22-AA28-41DC-85B6-691E683A36A9}"/>
          </ac:spMkLst>
        </pc:spChg>
        <pc:spChg chg="del">
          <ac:chgData name="Rodrigo Alexandre da Mota Machado" userId="2c915f18-d969-4b09-b745-e008aa534c06" providerId="ADAL" clId="{5EFF87A6-A085-408D-8B07-45C77C7A3B9C}" dt="2022-03-27T17:37:57.774" v="290" actId="700"/>
          <ac:spMkLst>
            <pc:docMk/>
            <pc:sldMk cId="3665850350" sldId="297"/>
            <ac:spMk id="4" creationId="{D06DA608-D3AA-4DD7-9E6C-CAC6B545D081}"/>
          </ac:spMkLst>
        </pc:spChg>
        <pc:spChg chg="del">
          <ac:chgData name="Rodrigo Alexandre da Mota Machado" userId="2c915f18-d969-4b09-b745-e008aa534c06" providerId="ADAL" clId="{5EFF87A6-A085-408D-8B07-45C77C7A3B9C}" dt="2022-03-27T17:37:57.774" v="290" actId="700"/>
          <ac:spMkLst>
            <pc:docMk/>
            <pc:sldMk cId="3665850350" sldId="297"/>
            <ac:spMk id="5" creationId="{DD2D7950-466D-4D37-A807-CF084B6C58C4}"/>
          </ac:spMkLst>
        </pc:spChg>
        <pc:spChg chg="del">
          <ac:chgData name="Rodrigo Alexandre da Mota Machado" userId="2c915f18-d969-4b09-b745-e008aa534c06" providerId="ADAL" clId="{5EFF87A6-A085-408D-8B07-45C77C7A3B9C}" dt="2022-03-27T17:37:57.774" v="290" actId="700"/>
          <ac:spMkLst>
            <pc:docMk/>
            <pc:sldMk cId="3665850350" sldId="297"/>
            <ac:spMk id="6" creationId="{80041D25-CAA9-46D3-BA94-CB53D73D2477}"/>
          </ac:spMkLst>
        </pc:spChg>
        <pc:spChg chg="del">
          <ac:chgData name="Rodrigo Alexandre da Mota Machado" userId="2c915f18-d969-4b09-b745-e008aa534c06" providerId="ADAL" clId="{5EFF87A6-A085-408D-8B07-45C77C7A3B9C}" dt="2022-03-27T17:37:57.774" v="290" actId="700"/>
          <ac:spMkLst>
            <pc:docMk/>
            <pc:sldMk cId="3665850350" sldId="297"/>
            <ac:spMk id="7" creationId="{117337B0-42B5-4500-AA8A-1710D69BBD90}"/>
          </ac:spMkLst>
        </pc:spChg>
        <pc:spChg chg="del">
          <ac:chgData name="Rodrigo Alexandre da Mota Machado" userId="2c915f18-d969-4b09-b745-e008aa534c06" providerId="ADAL" clId="{5EFF87A6-A085-408D-8B07-45C77C7A3B9C}" dt="2022-03-27T17:37:57.774" v="290" actId="700"/>
          <ac:spMkLst>
            <pc:docMk/>
            <pc:sldMk cId="3665850350" sldId="297"/>
            <ac:spMk id="8" creationId="{C53437C2-BD0F-490A-9454-C4FEB18D9428}"/>
          </ac:spMkLst>
        </pc:spChg>
        <pc:spChg chg="del">
          <ac:chgData name="Rodrigo Alexandre da Mota Machado" userId="2c915f18-d969-4b09-b745-e008aa534c06" providerId="ADAL" clId="{5EFF87A6-A085-408D-8B07-45C77C7A3B9C}" dt="2022-03-27T17:37:57.774" v="290" actId="700"/>
          <ac:spMkLst>
            <pc:docMk/>
            <pc:sldMk cId="3665850350" sldId="297"/>
            <ac:spMk id="9" creationId="{E3DE67D1-5F20-49DD-B58D-625B1B7131F9}"/>
          </ac:spMkLst>
        </pc:spChg>
        <pc:spChg chg="del">
          <ac:chgData name="Rodrigo Alexandre da Mota Machado" userId="2c915f18-d969-4b09-b745-e008aa534c06" providerId="ADAL" clId="{5EFF87A6-A085-408D-8B07-45C77C7A3B9C}" dt="2022-03-27T17:37:57.774" v="290" actId="700"/>
          <ac:spMkLst>
            <pc:docMk/>
            <pc:sldMk cId="3665850350" sldId="297"/>
            <ac:spMk id="10" creationId="{59D1E94A-2CFD-4B52-BAFA-CADB18984D90}"/>
          </ac:spMkLst>
        </pc:spChg>
        <pc:spChg chg="del mod ord">
          <ac:chgData name="Rodrigo Alexandre da Mota Machado" userId="2c915f18-d969-4b09-b745-e008aa534c06" providerId="ADAL" clId="{5EFF87A6-A085-408D-8B07-45C77C7A3B9C}" dt="2022-03-27T18:02:25.195" v="1348" actId="478"/>
          <ac:spMkLst>
            <pc:docMk/>
            <pc:sldMk cId="3665850350" sldId="297"/>
            <ac:spMk id="11" creationId="{6AB28BFD-7F01-43A5-BD15-1EE3E9932894}"/>
          </ac:spMkLst>
        </pc:spChg>
        <pc:spChg chg="del mod ord">
          <ac:chgData name="Rodrigo Alexandre da Mota Machado" userId="2c915f18-d969-4b09-b745-e008aa534c06" providerId="ADAL" clId="{5EFF87A6-A085-408D-8B07-45C77C7A3B9C}" dt="2022-03-27T18:02:26.643" v="1351" actId="478"/>
          <ac:spMkLst>
            <pc:docMk/>
            <pc:sldMk cId="3665850350" sldId="297"/>
            <ac:spMk id="12" creationId="{1599681F-DC22-4229-B258-3E31F64D0FA3}"/>
          </ac:spMkLst>
        </pc:spChg>
        <pc:spChg chg="del mod ord">
          <ac:chgData name="Rodrigo Alexandre da Mota Machado" userId="2c915f18-d969-4b09-b745-e008aa534c06" providerId="ADAL" clId="{5EFF87A6-A085-408D-8B07-45C77C7A3B9C}" dt="2022-03-27T18:04:30.148" v="1364" actId="478"/>
          <ac:spMkLst>
            <pc:docMk/>
            <pc:sldMk cId="3665850350" sldId="297"/>
            <ac:spMk id="13" creationId="{61D09091-0590-4D47-944C-B6B3C5A0B4C3}"/>
          </ac:spMkLst>
        </pc:spChg>
        <pc:spChg chg="add mod ord">
          <ac:chgData name="Rodrigo Alexandre da Mota Machado" userId="2c915f18-d969-4b09-b745-e008aa534c06" providerId="ADAL" clId="{5EFF87A6-A085-408D-8B07-45C77C7A3B9C}" dt="2022-03-27T22:00:10.520" v="6901" actId="20577"/>
          <ac:spMkLst>
            <pc:docMk/>
            <pc:sldMk cId="3665850350" sldId="297"/>
            <ac:spMk id="14" creationId="{EED98826-116D-4E87-AC08-133CB8366465}"/>
          </ac:spMkLst>
        </pc:spChg>
        <pc:spChg chg="add del mod">
          <ac:chgData name="Rodrigo Alexandre da Mota Machado" userId="2c915f18-d969-4b09-b745-e008aa534c06" providerId="ADAL" clId="{5EFF87A6-A085-408D-8B07-45C77C7A3B9C}" dt="2022-03-27T18:02:35.719" v="1353"/>
          <ac:spMkLst>
            <pc:docMk/>
            <pc:sldMk cId="3665850350" sldId="297"/>
            <ac:spMk id="15" creationId="{0F4314A7-4A00-4ACF-BDBB-D83AF0707448}"/>
          </ac:spMkLst>
        </pc:spChg>
        <pc:spChg chg="add del mod">
          <ac:chgData name="Rodrigo Alexandre da Mota Machado" userId="2c915f18-d969-4b09-b745-e008aa534c06" providerId="ADAL" clId="{5EFF87A6-A085-408D-8B07-45C77C7A3B9C}" dt="2022-03-27T18:02:35.719" v="1353"/>
          <ac:spMkLst>
            <pc:docMk/>
            <pc:sldMk cId="3665850350" sldId="297"/>
            <ac:spMk id="16" creationId="{547B80A2-A8EF-42A8-9313-5A5A615DC536}"/>
          </ac:spMkLst>
        </pc:spChg>
        <pc:spChg chg="add del mod">
          <ac:chgData name="Rodrigo Alexandre da Mota Machado" userId="2c915f18-d969-4b09-b745-e008aa534c06" providerId="ADAL" clId="{5EFF87A6-A085-408D-8B07-45C77C7A3B9C}" dt="2022-03-27T18:02:35.719" v="1353"/>
          <ac:spMkLst>
            <pc:docMk/>
            <pc:sldMk cId="3665850350" sldId="297"/>
            <ac:spMk id="17" creationId="{88F16F48-3AF1-459E-A620-70DE890F224D}"/>
          </ac:spMkLst>
        </pc:spChg>
        <pc:spChg chg="add del mod">
          <ac:chgData name="Rodrigo Alexandre da Mota Machado" userId="2c915f18-d969-4b09-b745-e008aa534c06" providerId="ADAL" clId="{5EFF87A6-A085-408D-8B07-45C77C7A3B9C}" dt="2022-03-27T18:33:59.437" v="1657" actId="478"/>
          <ac:spMkLst>
            <pc:docMk/>
            <pc:sldMk cId="3665850350" sldId="297"/>
            <ac:spMk id="18" creationId="{E5D9CAA7-0126-401A-B199-2E7594A1E231}"/>
          </ac:spMkLst>
        </pc:spChg>
        <pc:spChg chg="add del mod">
          <ac:chgData name="Rodrigo Alexandre da Mota Machado" userId="2c915f18-d969-4b09-b745-e008aa534c06" providerId="ADAL" clId="{5EFF87A6-A085-408D-8B07-45C77C7A3B9C}" dt="2022-03-27T18:33:59.437" v="1657" actId="478"/>
          <ac:spMkLst>
            <pc:docMk/>
            <pc:sldMk cId="3665850350" sldId="297"/>
            <ac:spMk id="19" creationId="{BEECA9ED-BAA4-4F82-9D1E-092DEF9AB396}"/>
          </ac:spMkLst>
        </pc:spChg>
        <pc:spChg chg="add del mod">
          <ac:chgData name="Rodrigo Alexandre da Mota Machado" userId="2c915f18-d969-4b09-b745-e008aa534c06" providerId="ADAL" clId="{5EFF87A6-A085-408D-8B07-45C77C7A3B9C}" dt="2022-03-27T18:33:59.437" v="1657" actId="478"/>
          <ac:spMkLst>
            <pc:docMk/>
            <pc:sldMk cId="3665850350" sldId="297"/>
            <ac:spMk id="20" creationId="{12A23C93-E6B1-4173-9190-F9FD77785167}"/>
          </ac:spMkLst>
        </pc:spChg>
        <pc:spChg chg="add del mod">
          <ac:chgData name="Rodrigo Alexandre da Mota Machado" userId="2c915f18-d969-4b09-b745-e008aa534c06" providerId="ADAL" clId="{5EFF87A6-A085-408D-8B07-45C77C7A3B9C}" dt="2022-03-27T18:33:54.447" v="1656"/>
          <ac:spMkLst>
            <pc:docMk/>
            <pc:sldMk cId="3665850350" sldId="297"/>
            <ac:spMk id="21" creationId="{3C4EB40A-AA53-4420-9A9F-C504EC2A7D3D}"/>
          </ac:spMkLst>
        </pc:spChg>
        <pc:spChg chg="add del mod">
          <ac:chgData name="Rodrigo Alexandre da Mota Machado" userId="2c915f18-d969-4b09-b745-e008aa534c06" providerId="ADAL" clId="{5EFF87A6-A085-408D-8B07-45C77C7A3B9C}" dt="2022-03-27T18:33:54.447" v="1656"/>
          <ac:spMkLst>
            <pc:docMk/>
            <pc:sldMk cId="3665850350" sldId="297"/>
            <ac:spMk id="22" creationId="{CD8F8BAE-2AF7-4D36-BED2-DC985FF7977A}"/>
          </ac:spMkLst>
        </pc:spChg>
        <pc:spChg chg="add del mod">
          <ac:chgData name="Rodrigo Alexandre da Mota Machado" userId="2c915f18-d969-4b09-b745-e008aa534c06" providerId="ADAL" clId="{5EFF87A6-A085-408D-8B07-45C77C7A3B9C}" dt="2022-03-27T18:33:54.447" v="1656"/>
          <ac:spMkLst>
            <pc:docMk/>
            <pc:sldMk cId="3665850350" sldId="297"/>
            <ac:spMk id="23" creationId="{2CA10452-DB74-45DD-951E-987033DBEC63}"/>
          </ac:spMkLst>
        </pc:spChg>
        <pc:spChg chg="add del mod">
          <ac:chgData name="Rodrigo Alexandre da Mota Machado" userId="2c915f18-d969-4b09-b745-e008aa534c06" providerId="ADAL" clId="{5EFF87A6-A085-408D-8B07-45C77C7A3B9C}" dt="2022-03-27T18:41:24.570" v="1707" actId="478"/>
          <ac:spMkLst>
            <pc:docMk/>
            <pc:sldMk cId="3665850350" sldId="297"/>
            <ac:spMk id="24" creationId="{747A59E9-638C-4D76-B319-6C33DF995E64}"/>
          </ac:spMkLst>
        </pc:spChg>
        <pc:spChg chg="add del mod">
          <ac:chgData name="Rodrigo Alexandre da Mota Machado" userId="2c915f18-d969-4b09-b745-e008aa534c06" providerId="ADAL" clId="{5EFF87A6-A085-408D-8B07-45C77C7A3B9C}" dt="2022-03-27T18:41:24.570" v="1707" actId="478"/>
          <ac:spMkLst>
            <pc:docMk/>
            <pc:sldMk cId="3665850350" sldId="297"/>
            <ac:spMk id="25" creationId="{9F1DA118-2BE4-4CD4-A37A-70AA7ABFF186}"/>
          </ac:spMkLst>
        </pc:spChg>
        <pc:spChg chg="add del mod">
          <ac:chgData name="Rodrigo Alexandre da Mota Machado" userId="2c915f18-d969-4b09-b745-e008aa534c06" providerId="ADAL" clId="{5EFF87A6-A085-408D-8B07-45C77C7A3B9C}" dt="2022-03-27T18:41:24.570" v="1707" actId="478"/>
          <ac:spMkLst>
            <pc:docMk/>
            <pc:sldMk cId="3665850350" sldId="297"/>
            <ac:spMk id="26" creationId="{08AAF8DE-4AEF-4EEA-AF3F-B2C576D74829}"/>
          </ac:spMkLst>
        </pc:spChg>
        <pc:spChg chg="add del mod">
          <ac:chgData name="Rodrigo Alexandre da Mota Machado" userId="2c915f18-d969-4b09-b745-e008aa534c06" providerId="ADAL" clId="{5EFF87A6-A085-408D-8B07-45C77C7A3B9C}" dt="2022-03-27T18:42:49.114" v="1716" actId="478"/>
          <ac:spMkLst>
            <pc:docMk/>
            <pc:sldMk cId="3665850350" sldId="297"/>
            <ac:spMk id="27" creationId="{9FE8A479-EFC8-4817-8B2C-D5808CACF02D}"/>
          </ac:spMkLst>
        </pc:spChg>
        <pc:spChg chg="add del mod">
          <ac:chgData name="Rodrigo Alexandre da Mota Machado" userId="2c915f18-d969-4b09-b745-e008aa534c06" providerId="ADAL" clId="{5EFF87A6-A085-408D-8B07-45C77C7A3B9C}" dt="2022-03-27T18:42:50.162" v="1717" actId="478"/>
          <ac:spMkLst>
            <pc:docMk/>
            <pc:sldMk cId="3665850350" sldId="297"/>
            <ac:spMk id="28" creationId="{890506B1-279E-4AE8-B9F9-92EF18815E6F}"/>
          </ac:spMkLst>
        </pc:spChg>
        <pc:spChg chg="add del mod">
          <ac:chgData name="Rodrigo Alexandre da Mota Machado" userId="2c915f18-d969-4b09-b745-e008aa534c06" providerId="ADAL" clId="{5EFF87A6-A085-408D-8B07-45C77C7A3B9C}" dt="2022-03-27T18:42:52.724" v="1718" actId="478"/>
          <ac:spMkLst>
            <pc:docMk/>
            <pc:sldMk cId="3665850350" sldId="297"/>
            <ac:spMk id="29" creationId="{3A3F644B-004B-4785-B166-CDD1C0C6D398}"/>
          </ac:spMkLst>
        </pc:spChg>
        <pc:spChg chg="add del mod">
          <ac:chgData name="Rodrigo Alexandre da Mota Machado" userId="2c915f18-d969-4b09-b745-e008aa534c06" providerId="ADAL" clId="{5EFF87A6-A085-408D-8B07-45C77C7A3B9C}" dt="2022-03-27T18:43:03.481" v="1720"/>
          <ac:spMkLst>
            <pc:docMk/>
            <pc:sldMk cId="3665850350" sldId="297"/>
            <ac:spMk id="30" creationId="{F7E034F5-92A1-4ACA-9679-E8114CAF9A15}"/>
          </ac:spMkLst>
        </pc:spChg>
        <pc:spChg chg="add del mod">
          <ac:chgData name="Rodrigo Alexandre da Mota Machado" userId="2c915f18-d969-4b09-b745-e008aa534c06" providerId="ADAL" clId="{5EFF87A6-A085-408D-8B07-45C77C7A3B9C}" dt="2022-03-27T18:43:03.481" v="1720"/>
          <ac:spMkLst>
            <pc:docMk/>
            <pc:sldMk cId="3665850350" sldId="297"/>
            <ac:spMk id="31" creationId="{B7B1D6A8-D652-4633-B78B-26F31246B93C}"/>
          </ac:spMkLst>
        </pc:spChg>
        <pc:spChg chg="add del mod">
          <ac:chgData name="Rodrigo Alexandre da Mota Machado" userId="2c915f18-d969-4b09-b745-e008aa534c06" providerId="ADAL" clId="{5EFF87A6-A085-408D-8B07-45C77C7A3B9C}" dt="2022-03-27T18:43:03.481" v="1720"/>
          <ac:spMkLst>
            <pc:docMk/>
            <pc:sldMk cId="3665850350" sldId="297"/>
            <ac:spMk id="32" creationId="{39CF1914-14E6-440F-9903-3296F56AD149}"/>
          </ac:spMkLst>
        </pc:spChg>
        <pc:spChg chg="add mod">
          <ac:chgData name="Rodrigo Alexandre da Mota Machado" userId="2c915f18-d969-4b09-b745-e008aa534c06" providerId="ADAL" clId="{5EFF87A6-A085-408D-8B07-45C77C7A3B9C}" dt="2022-03-27T18:43:13.076" v="1727" actId="120"/>
          <ac:spMkLst>
            <pc:docMk/>
            <pc:sldMk cId="3665850350" sldId="297"/>
            <ac:spMk id="34" creationId="{D71EED54-E87F-49CA-9B0C-54B7B8DDE807}"/>
          </ac:spMkLst>
        </pc:spChg>
        <pc:spChg chg="add mod">
          <ac:chgData name="Rodrigo Alexandre da Mota Machado" userId="2c915f18-d969-4b09-b745-e008aa534c06" providerId="ADAL" clId="{5EFF87A6-A085-408D-8B07-45C77C7A3B9C}" dt="2022-03-27T18:47:17.508" v="1832"/>
          <ac:spMkLst>
            <pc:docMk/>
            <pc:sldMk cId="3665850350" sldId="297"/>
            <ac:spMk id="35" creationId="{5B95821C-3C8B-4663-BD04-C7391F3E9285}"/>
          </ac:spMkLst>
        </pc:spChg>
        <pc:spChg chg="add mod">
          <ac:chgData name="Rodrigo Alexandre da Mota Machado" userId="2c915f18-d969-4b09-b745-e008aa534c06" providerId="ADAL" clId="{5EFF87A6-A085-408D-8B07-45C77C7A3B9C}" dt="2022-03-27T18:43:23.538" v="1733" actId="242"/>
          <ac:spMkLst>
            <pc:docMk/>
            <pc:sldMk cId="3665850350" sldId="297"/>
            <ac:spMk id="36" creationId="{ED526102-7478-4AAB-B31A-632A61998D35}"/>
          </ac:spMkLst>
        </pc:spChg>
        <pc:picChg chg="add del">
          <ac:chgData name="Rodrigo Alexandre da Mota Machado" userId="2c915f18-d969-4b09-b745-e008aa534c06" providerId="ADAL" clId="{5EFF87A6-A085-408D-8B07-45C77C7A3B9C}" dt="2022-03-27T18:43:04.402" v="1722"/>
          <ac:picMkLst>
            <pc:docMk/>
            <pc:sldMk cId="3665850350" sldId="297"/>
            <ac:picMk id="33" creationId="{4345544A-7D74-485D-9A31-695BA515AB98}"/>
          </ac:picMkLst>
        </pc:picChg>
      </pc:sldChg>
      <pc:sldChg chg="addSp delSp modSp new add del mod modTransition chgLayout">
        <pc:chgData name="Rodrigo Alexandre da Mota Machado" userId="2c915f18-d969-4b09-b745-e008aa534c06" providerId="ADAL" clId="{5EFF87A6-A085-408D-8B07-45C77C7A3B9C}" dt="2022-03-27T22:01:06.731" v="6953" actId="26606"/>
        <pc:sldMkLst>
          <pc:docMk/>
          <pc:sldMk cId="4013004091" sldId="298"/>
        </pc:sldMkLst>
        <pc:spChg chg="del">
          <ac:chgData name="Rodrigo Alexandre da Mota Machado" userId="2c915f18-d969-4b09-b745-e008aa534c06" providerId="ADAL" clId="{5EFF87A6-A085-408D-8B07-45C77C7A3B9C}" dt="2022-03-27T17:44:14.555" v="360"/>
          <ac:spMkLst>
            <pc:docMk/>
            <pc:sldMk cId="4013004091" sldId="298"/>
            <ac:spMk id="2" creationId="{49BE345A-910A-4D40-B40D-5972B6E09719}"/>
          </ac:spMkLst>
        </pc:spChg>
        <pc:spChg chg="add del mod ord">
          <ac:chgData name="Rodrigo Alexandre da Mota Machado" userId="2c915f18-d969-4b09-b745-e008aa534c06" providerId="ADAL" clId="{5EFF87A6-A085-408D-8B07-45C77C7A3B9C}" dt="2022-03-27T17:44:23.648" v="365" actId="700"/>
          <ac:spMkLst>
            <pc:docMk/>
            <pc:sldMk cId="4013004091" sldId="298"/>
            <ac:spMk id="3" creationId="{52A49E4E-DC49-477E-AB9A-2C9CA8AEE5BE}"/>
          </ac:spMkLst>
        </pc:spChg>
        <pc:spChg chg="add del mod ord">
          <ac:chgData name="Rodrigo Alexandre da Mota Machado" userId="2c915f18-d969-4b09-b745-e008aa534c06" providerId="ADAL" clId="{5EFF87A6-A085-408D-8B07-45C77C7A3B9C}" dt="2022-03-27T18:51:22.473" v="1845" actId="478"/>
          <ac:spMkLst>
            <pc:docMk/>
            <pc:sldMk cId="4013004091" sldId="298"/>
            <ac:spMk id="4" creationId="{D605CC93-813D-48D5-90D3-FC0AE3CFC119}"/>
          </ac:spMkLst>
        </pc:spChg>
        <pc:spChg chg="add del mod ord">
          <ac:chgData name="Rodrigo Alexandre da Mota Machado" userId="2c915f18-d969-4b09-b745-e008aa534c06" providerId="ADAL" clId="{5EFF87A6-A085-408D-8B07-45C77C7A3B9C}" dt="2022-03-27T18:51:21.218" v="1844" actId="478"/>
          <ac:spMkLst>
            <pc:docMk/>
            <pc:sldMk cId="4013004091" sldId="298"/>
            <ac:spMk id="5" creationId="{D03C8CFB-89A3-41F8-A2D1-3C2FB860C0CE}"/>
          </ac:spMkLst>
        </pc:spChg>
        <pc:spChg chg="add mod">
          <ac:chgData name="Rodrigo Alexandre da Mota Machado" userId="2c915f18-d969-4b09-b745-e008aa534c06" providerId="ADAL" clId="{5EFF87A6-A085-408D-8B07-45C77C7A3B9C}" dt="2022-03-27T22:01:06.731" v="6953" actId="26606"/>
          <ac:spMkLst>
            <pc:docMk/>
            <pc:sldMk cId="4013004091" sldId="298"/>
            <ac:spMk id="8" creationId="{2E9C63D1-459C-469C-8C74-7C5760EB5950}"/>
          </ac:spMkLst>
        </pc:spChg>
        <pc:spChg chg="add del mod">
          <ac:chgData name="Rodrigo Alexandre da Mota Machado" userId="2c915f18-d969-4b09-b745-e008aa534c06" providerId="ADAL" clId="{5EFF87A6-A085-408D-8B07-45C77C7A3B9C}" dt="2022-03-27T22:01:06.731" v="6953" actId="26606"/>
          <ac:spMkLst>
            <pc:docMk/>
            <pc:sldMk cId="4013004091" sldId="298"/>
            <ac:spMk id="13" creationId="{91C882E6-2FBD-7C9F-DD46-899C1B4D3D1C}"/>
          </ac:spMkLst>
        </pc:spChg>
        <pc:spChg chg="add del mod">
          <ac:chgData name="Rodrigo Alexandre da Mota Machado" userId="2c915f18-d969-4b09-b745-e008aa534c06" providerId="ADAL" clId="{5EFF87A6-A085-408D-8B07-45C77C7A3B9C}" dt="2022-03-27T22:01:06.731" v="6953" actId="26606"/>
          <ac:spMkLst>
            <pc:docMk/>
            <pc:sldMk cId="4013004091" sldId="298"/>
            <ac:spMk id="15" creationId="{BB24678B-4D5A-6AE9-C9C7-600B178D2060}"/>
          </ac:spMkLst>
        </pc:spChg>
        <pc:spChg chg="add del mod">
          <ac:chgData name="Rodrigo Alexandre da Mota Machado" userId="2c915f18-d969-4b09-b745-e008aa534c06" providerId="ADAL" clId="{5EFF87A6-A085-408D-8B07-45C77C7A3B9C}" dt="2022-03-27T22:01:06.731" v="6953" actId="26606"/>
          <ac:spMkLst>
            <pc:docMk/>
            <pc:sldMk cId="4013004091" sldId="298"/>
            <ac:spMk id="17" creationId="{F6926D26-BF21-CB54-700C-63A0BA0D7C89}"/>
          </ac:spMkLst>
        </pc:spChg>
        <pc:spChg chg="add del mod">
          <ac:chgData name="Rodrigo Alexandre da Mota Machado" userId="2c915f18-d969-4b09-b745-e008aa534c06" providerId="ADAL" clId="{5EFF87A6-A085-408D-8B07-45C77C7A3B9C}" dt="2022-03-27T18:53:52.438" v="1891" actId="26606"/>
          <ac:spMkLst>
            <pc:docMk/>
            <pc:sldMk cId="4013004091" sldId="298"/>
            <ac:spMk id="71" creationId="{625890CF-F38D-F659-20C2-7E83A5C63123}"/>
          </ac:spMkLst>
        </pc:spChg>
        <pc:spChg chg="add del mod">
          <ac:chgData name="Rodrigo Alexandre da Mota Machado" userId="2c915f18-d969-4b09-b745-e008aa534c06" providerId="ADAL" clId="{5EFF87A6-A085-408D-8B07-45C77C7A3B9C}" dt="2022-03-27T18:53:52.438" v="1891" actId="26606"/>
          <ac:spMkLst>
            <pc:docMk/>
            <pc:sldMk cId="4013004091" sldId="298"/>
            <ac:spMk id="73" creationId="{32CA6897-D56E-08AF-372B-C889490C8BC9}"/>
          </ac:spMkLst>
        </pc:spChg>
        <pc:spChg chg="add del mod">
          <ac:chgData name="Rodrigo Alexandre da Mota Machado" userId="2c915f18-d969-4b09-b745-e008aa534c06" providerId="ADAL" clId="{5EFF87A6-A085-408D-8B07-45C77C7A3B9C}" dt="2022-03-27T18:53:52.438" v="1891" actId="26606"/>
          <ac:spMkLst>
            <pc:docMk/>
            <pc:sldMk cId="4013004091" sldId="298"/>
            <ac:spMk id="75" creationId="{4531CE03-EAC5-E1BB-A41B-225FD241A396}"/>
          </ac:spMkLst>
        </pc:spChg>
        <pc:spChg chg="add del mod">
          <ac:chgData name="Rodrigo Alexandre da Mota Machado" userId="2c915f18-d969-4b09-b745-e008aa534c06" providerId="ADAL" clId="{5EFF87A6-A085-408D-8B07-45C77C7A3B9C}" dt="2022-03-27T18:53:52.438" v="1891" actId="26606"/>
          <ac:spMkLst>
            <pc:docMk/>
            <pc:sldMk cId="4013004091" sldId="298"/>
            <ac:spMk id="77" creationId="{7A2E5A6C-FDA8-B334-572D-3CD181A2057F}"/>
          </ac:spMkLst>
        </pc:spChg>
        <pc:picChg chg="add mod ord">
          <ac:chgData name="Rodrigo Alexandre da Mota Machado" userId="2c915f18-d969-4b09-b745-e008aa534c06" providerId="ADAL" clId="{5EFF87A6-A085-408D-8B07-45C77C7A3B9C}" dt="2022-03-27T22:01:06.731" v="6953" actId="26606"/>
          <ac:picMkLst>
            <pc:docMk/>
            <pc:sldMk cId="4013004091" sldId="298"/>
            <ac:picMk id="7" creationId="{C9E453FA-0141-486D-9E86-B9619623CA0F}"/>
          </ac:picMkLst>
        </pc:picChg>
        <pc:picChg chg="add del mod">
          <ac:chgData name="Rodrigo Alexandre da Mota Machado" userId="2c915f18-d969-4b09-b745-e008aa534c06" providerId="ADAL" clId="{5EFF87A6-A085-408D-8B07-45C77C7A3B9C}" dt="2022-03-27T18:53:54.500" v="1893" actId="478"/>
          <ac:picMkLst>
            <pc:docMk/>
            <pc:sldMk cId="4013004091" sldId="298"/>
            <ac:picMk id="1026" creationId="{510157F4-953C-4D3C-A3E6-55BDD0245B60}"/>
          </ac:picMkLst>
        </pc:picChg>
        <pc:picChg chg="add del mod">
          <ac:chgData name="Rodrigo Alexandre da Mota Machado" userId="2c915f18-d969-4b09-b745-e008aa534c06" providerId="ADAL" clId="{5EFF87A6-A085-408D-8B07-45C77C7A3B9C}" dt="2022-03-27T19:01:42.843" v="1908" actId="478"/>
          <ac:picMkLst>
            <pc:docMk/>
            <pc:sldMk cId="4013004091" sldId="298"/>
            <ac:picMk id="1028" creationId="{90EFF186-A70E-4D31-91D6-47F0FAB049C3}"/>
          </ac:picMkLst>
        </pc:picChg>
        <pc:picChg chg="add del mod">
          <ac:chgData name="Rodrigo Alexandre da Mota Machado" userId="2c915f18-d969-4b09-b745-e008aa534c06" providerId="ADAL" clId="{5EFF87A6-A085-408D-8B07-45C77C7A3B9C}" dt="2022-03-27T19:01:42.843" v="1908" actId="478"/>
          <ac:picMkLst>
            <pc:docMk/>
            <pc:sldMk cId="4013004091" sldId="298"/>
            <ac:picMk id="1030" creationId="{CE93C864-B8F8-4ACB-8141-C0883227E105}"/>
          </ac:picMkLst>
        </pc:picChg>
      </pc:sldChg>
      <pc:sldChg chg="addSp delSp modSp new mod modTransition setBg modClrScheme chgLayout">
        <pc:chgData name="Rodrigo Alexandre da Mota Machado" userId="2c915f18-d969-4b09-b745-e008aa534c06" providerId="ADAL" clId="{5EFF87A6-A085-408D-8B07-45C77C7A3B9C}" dt="2022-03-27T22:05:27.754" v="7263" actId="20577"/>
        <pc:sldMkLst>
          <pc:docMk/>
          <pc:sldMk cId="1155141217" sldId="299"/>
        </pc:sldMkLst>
        <pc:spChg chg="mod">
          <ac:chgData name="Rodrigo Alexandre da Mota Machado" userId="2c915f18-d969-4b09-b745-e008aa534c06" providerId="ADAL" clId="{5EFF87A6-A085-408D-8B07-45C77C7A3B9C}" dt="2022-03-27T22:02:48.292" v="7008" actId="1076"/>
          <ac:spMkLst>
            <pc:docMk/>
            <pc:sldMk cId="1155141217" sldId="299"/>
            <ac:spMk id="2" creationId="{27687180-6947-443F-8B9C-09DF1D63C465}"/>
          </ac:spMkLst>
        </pc:spChg>
        <pc:spChg chg="mod">
          <ac:chgData name="Rodrigo Alexandre da Mota Machado" userId="2c915f18-d969-4b09-b745-e008aa534c06" providerId="ADAL" clId="{5EFF87A6-A085-408D-8B07-45C77C7A3B9C}" dt="2022-03-27T22:03:03.112" v="7071" actId="1036"/>
          <ac:spMkLst>
            <pc:docMk/>
            <pc:sldMk cId="1155141217" sldId="299"/>
            <ac:spMk id="3" creationId="{1199C2B5-3FE7-482B-955A-CDB3BBFC2641}"/>
          </ac:spMkLst>
        </pc:spChg>
        <pc:spChg chg="mod ord">
          <ac:chgData name="Rodrigo Alexandre da Mota Machado" userId="2c915f18-d969-4b09-b745-e008aa534c06" providerId="ADAL" clId="{5EFF87A6-A085-408D-8B07-45C77C7A3B9C}" dt="2022-03-27T22:03:03.112" v="7071" actId="1036"/>
          <ac:spMkLst>
            <pc:docMk/>
            <pc:sldMk cId="1155141217" sldId="299"/>
            <ac:spMk id="4" creationId="{401EB44E-9864-42E1-A1E3-464D5C047E9E}"/>
          </ac:spMkLst>
        </pc:spChg>
        <pc:spChg chg="mod ord">
          <ac:chgData name="Rodrigo Alexandre da Mota Machado" userId="2c915f18-d969-4b09-b745-e008aa534c06" providerId="ADAL" clId="{5EFF87A6-A085-408D-8B07-45C77C7A3B9C}" dt="2022-03-27T22:03:03.112" v="7071" actId="1036"/>
          <ac:spMkLst>
            <pc:docMk/>
            <pc:sldMk cId="1155141217" sldId="299"/>
            <ac:spMk id="5" creationId="{314B81F3-E5BA-477F-9EE2-7676A2E73ADF}"/>
          </ac:spMkLst>
        </pc:spChg>
        <pc:spChg chg="del">
          <ac:chgData name="Rodrigo Alexandre da Mota Machado" userId="2c915f18-d969-4b09-b745-e008aa534c06" providerId="ADAL" clId="{5EFF87A6-A085-408D-8B07-45C77C7A3B9C}" dt="2022-03-27T17:48:33.841" v="469" actId="478"/>
          <ac:spMkLst>
            <pc:docMk/>
            <pc:sldMk cId="1155141217" sldId="299"/>
            <ac:spMk id="6" creationId="{269C96BF-3A0C-4218-B2A4-0669882B2BED}"/>
          </ac:spMkLst>
        </pc:spChg>
        <pc:spChg chg="mod ord">
          <ac:chgData name="Rodrigo Alexandre da Mota Machado" userId="2c915f18-d969-4b09-b745-e008aa534c06" providerId="ADAL" clId="{5EFF87A6-A085-408D-8B07-45C77C7A3B9C}" dt="2022-03-27T22:03:03.112" v="7071" actId="1036"/>
          <ac:spMkLst>
            <pc:docMk/>
            <pc:sldMk cId="1155141217" sldId="299"/>
            <ac:spMk id="7" creationId="{225CB861-0337-43B5-9C29-3A95D7588FBF}"/>
          </ac:spMkLst>
        </pc:spChg>
        <pc:spChg chg="mod">
          <ac:chgData name="Rodrigo Alexandre da Mota Machado" userId="2c915f18-d969-4b09-b745-e008aa534c06" providerId="ADAL" clId="{5EFF87A6-A085-408D-8B07-45C77C7A3B9C}" dt="2022-03-27T22:03:03.112" v="7071" actId="1036"/>
          <ac:spMkLst>
            <pc:docMk/>
            <pc:sldMk cId="1155141217" sldId="299"/>
            <ac:spMk id="8" creationId="{CAB7FDF8-6993-4097-BF2B-A5B5ED76F350}"/>
          </ac:spMkLst>
        </pc:spChg>
        <pc:spChg chg="mod">
          <ac:chgData name="Rodrigo Alexandre da Mota Machado" userId="2c915f18-d969-4b09-b745-e008aa534c06" providerId="ADAL" clId="{5EFF87A6-A085-408D-8B07-45C77C7A3B9C}" dt="2022-03-27T22:05:27.754" v="7263" actId="20577"/>
          <ac:spMkLst>
            <pc:docMk/>
            <pc:sldMk cId="1155141217" sldId="299"/>
            <ac:spMk id="9" creationId="{9F83177E-168E-4107-A2F5-2B769F4B2127}"/>
          </ac:spMkLst>
        </pc:spChg>
        <pc:spChg chg="del">
          <ac:chgData name="Rodrigo Alexandre da Mota Machado" userId="2c915f18-d969-4b09-b745-e008aa534c06" providerId="ADAL" clId="{5EFF87A6-A085-408D-8B07-45C77C7A3B9C}" dt="2022-03-27T17:48:37.326" v="470" actId="478"/>
          <ac:spMkLst>
            <pc:docMk/>
            <pc:sldMk cId="1155141217" sldId="299"/>
            <ac:spMk id="10" creationId="{37DFB75A-B201-45EE-86CF-8AFA2B2984EA}"/>
          </ac:spMkLst>
        </pc:spChg>
        <pc:spChg chg="add del mod">
          <ac:chgData name="Rodrigo Alexandre da Mota Machado" userId="2c915f18-d969-4b09-b745-e008aa534c06" providerId="ADAL" clId="{5EFF87A6-A085-408D-8B07-45C77C7A3B9C}" dt="2022-03-27T18:35:19.270" v="1674" actId="478"/>
          <ac:spMkLst>
            <pc:docMk/>
            <pc:sldMk cId="1155141217" sldId="299"/>
            <ac:spMk id="11" creationId="{360DA904-0363-43BC-804E-1EC9A77406B8}"/>
          </ac:spMkLst>
        </pc:spChg>
        <pc:spChg chg="add del mod">
          <ac:chgData name="Rodrigo Alexandre da Mota Machado" userId="2c915f18-d969-4b09-b745-e008aa534c06" providerId="ADAL" clId="{5EFF87A6-A085-408D-8B07-45C77C7A3B9C}" dt="2022-03-27T22:02:22.692" v="6999"/>
          <ac:spMkLst>
            <pc:docMk/>
            <pc:sldMk cId="1155141217" sldId="299"/>
            <ac:spMk id="12" creationId="{96F99D00-D8C0-497B-A82A-59A2CD4DD30D}"/>
          </ac:spMkLst>
        </pc:spChg>
        <pc:spChg chg="del mod">
          <ac:chgData name="Rodrigo Alexandre da Mota Machado" userId="2c915f18-d969-4b09-b745-e008aa534c06" providerId="ADAL" clId="{5EFF87A6-A085-408D-8B07-45C77C7A3B9C}" dt="2022-03-27T18:35:19.270" v="1674" actId="478"/>
          <ac:spMkLst>
            <pc:docMk/>
            <pc:sldMk cId="1155141217" sldId="299"/>
            <ac:spMk id="12" creationId="{D80B1569-BC23-484E-9A1C-BB8C61ABB4C2}"/>
          </ac:spMkLst>
        </pc:spChg>
        <pc:spChg chg="add del mod">
          <ac:chgData name="Rodrigo Alexandre da Mota Machado" userId="2c915f18-d969-4b09-b745-e008aa534c06" providerId="ADAL" clId="{5EFF87A6-A085-408D-8B07-45C77C7A3B9C}" dt="2022-03-27T22:03:43.885" v="7096" actId="478"/>
          <ac:spMkLst>
            <pc:docMk/>
            <pc:sldMk cId="1155141217" sldId="299"/>
            <ac:spMk id="13" creationId="{04AF99B2-50EF-402B-8873-13C215445DE6}"/>
          </ac:spMkLst>
        </pc:spChg>
        <pc:spChg chg="del mod">
          <ac:chgData name="Rodrigo Alexandre da Mota Machado" userId="2c915f18-d969-4b09-b745-e008aa534c06" providerId="ADAL" clId="{5EFF87A6-A085-408D-8B07-45C77C7A3B9C}" dt="2022-03-27T18:35:19.270" v="1674" actId="478"/>
          <ac:spMkLst>
            <pc:docMk/>
            <pc:sldMk cId="1155141217" sldId="299"/>
            <ac:spMk id="13" creationId="{40B83B57-8EF1-438E-8DF9-CF9CD86EDB35}"/>
          </ac:spMkLst>
        </pc:spChg>
        <pc:spChg chg="add del mod">
          <ac:chgData name="Rodrigo Alexandre da Mota Machado" userId="2c915f18-d969-4b09-b745-e008aa534c06" providerId="ADAL" clId="{5EFF87A6-A085-408D-8B07-45C77C7A3B9C}" dt="2022-03-27T22:03:29.715" v="7081"/>
          <ac:spMkLst>
            <pc:docMk/>
            <pc:sldMk cId="1155141217" sldId="299"/>
            <ac:spMk id="14" creationId="{01EC0245-E2FD-48C8-9029-762790335068}"/>
          </ac:spMkLst>
        </pc:spChg>
        <pc:spChg chg="add mod">
          <ac:chgData name="Rodrigo Alexandre da Mota Machado" userId="2c915f18-d969-4b09-b745-e008aa534c06" providerId="ADAL" clId="{5EFF87A6-A085-408D-8B07-45C77C7A3B9C}" dt="2022-03-27T22:05:13.129" v="7259" actId="1076"/>
          <ac:spMkLst>
            <pc:docMk/>
            <pc:sldMk cId="1155141217" sldId="299"/>
            <ac:spMk id="15" creationId="{5515AF36-3450-47AD-960E-018B015E5E79}"/>
          </ac:spMkLst>
        </pc:spChg>
        <pc:spChg chg="add del mod">
          <ac:chgData name="Rodrigo Alexandre da Mota Machado" userId="2c915f18-d969-4b09-b745-e008aa534c06" providerId="ADAL" clId="{5EFF87A6-A085-408D-8B07-45C77C7A3B9C}" dt="2022-03-27T18:20:26.944" v="1431" actId="26606"/>
          <ac:spMkLst>
            <pc:docMk/>
            <pc:sldMk cId="1155141217" sldId="299"/>
            <ac:spMk id="15" creationId="{62F2D07C-47B4-06B4-D4F0-D41F4F1E2E7D}"/>
          </ac:spMkLst>
        </pc:spChg>
        <pc:spChg chg="add del mod">
          <ac:chgData name="Rodrigo Alexandre da Mota Machado" userId="2c915f18-d969-4b09-b745-e008aa534c06" providerId="ADAL" clId="{5EFF87A6-A085-408D-8B07-45C77C7A3B9C}" dt="2022-03-27T18:20:26.944" v="1431" actId="26606"/>
          <ac:spMkLst>
            <pc:docMk/>
            <pc:sldMk cId="1155141217" sldId="299"/>
            <ac:spMk id="16" creationId="{23B7E0F5-C5F7-3D7D-E2DA-65D14B80EDA7}"/>
          </ac:spMkLst>
        </pc:spChg>
        <pc:spChg chg="add del mod">
          <ac:chgData name="Rodrigo Alexandre da Mota Machado" userId="2c915f18-d969-4b09-b745-e008aa534c06" providerId="ADAL" clId="{5EFF87A6-A085-408D-8B07-45C77C7A3B9C}" dt="2022-03-27T18:20:31.026" v="1437" actId="26606"/>
          <ac:spMkLst>
            <pc:docMk/>
            <pc:sldMk cId="1155141217" sldId="299"/>
            <ac:spMk id="17" creationId="{62F2D07C-47B4-06B4-D4F0-D41F4F1E2E7D}"/>
          </ac:spMkLst>
        </pc:spChg>
        <pc:spChg chg="add del mod">
          <ac:chgData name="Rodrigo Alexandre da Mota Machado" userId="2c915f18-d969-4b09-b745-e008aa534c06" providerId="ADAL" clId="{5EFF87A6-A085-408D-8B07-45C77C7A3B9C}" dt="2022-03-27T18:20:23.044" v="1425" actId="26606"/>
          <ac:spMkLst>
            <pc:docMk/>
            <pc:sldMk cId="1155141217" sldId="299"/>
            <ac:spMk id="18" creationId="{62F2D07C-47B4-06B4-D4F0-D41F4F1E2E7D}"/>
          </ac:spMkLst>
        </pc:spChg>
        <pc:spChg chg="add del mod">
          <ac:chgData name="Rodrigo Alexandre da Mota Machado" userId="2c915f18-d969-4b09-b745-e008aa534c06" providerId="ADAL" clId="{5EFF87A6-A085-408D-8B07-45C77C7A3B9C}" dt="2022-03-27T18:20:31.026" v="1437" actId="26606"/>
          <ac:spMkLst>
            <pc:docMk/>
            <pc:sldMk cId="1155141217" sldId="299"/>
            <ac:spMk id="19" creationId="{23B7E0F5-C5F7-3D7D-E2DA-65D14B80EDA7}"/>
          </ac:spMkLst>
        </pc:spChg>
        <pc:spChg chg="add del mod">
          <ac:chgData name="Rodrigo Alexandre da Mota Machado" userId="2c915f18-d969-4b09-b745-e008aa534c06" providerId="ADAL" clId="{5EFF87A6-A085-408D-8B07-45C77C7A3B9C}" dt="2022-03-27T18:20:23.044" v="1425" actId="26606"/>
          <ac:spMkLst>
            <pc:docMk/>
            <pc:sldMk cId="1155141217" sldId="299"/>
            <ac:spMk id="20" creationId="{23B7E0F5-C5F7-3D7D-E2DA-65D14B80EDA7}"/>
          </ac:spMkLst>
        </pc:spChg>
        <pc:spChg chg="add del mod">
          <ac:chgData name="Rodrigo Alexandre da Mota Machado" userId="2c915f18-d969-4b09-b745-e008aa534c06" providerId="ADAL" clId="{5EFF87A6-A085-408D-8B07-45C77C7A3B9C}" dt="2022-03-27T18:25:32.043" v="1498" actId="26606"/>
          <ac:spMkLst>
            <pc:docMk/>
            <pc:sldMk cId="1155141217" sldId="299"/>
            <ac:spMk id="21" creationId="{0DDBAE60-D4CF-CDCA-8A58-7AABB70F81FB}"/>
          </ac:spMkLst>
        </pc:spChg>
        <pc:spChg chg="add del mod">
          <ac:chgData name="Rodrigo Alexandre da Mota Machado" userId="2c915f18-d969-4b09-b745-e008aa534c06" providerId="ADAL" clId="{5EFF87A6-A085-408D-8B07-45C77C7A3B9C}" dt="2022-03-27T18:25:32.043" v="1498" actId="26606"/>
          <ac:spMkLst>
            <pc:docMk/>
            <pc:sldMk cId="1155141217" sldId="299"/>
            <ac:spMk id="22" creationId="{C5C8A8AC-BAC3-6040-82D4-D3E0FC64C188}"/>
          </ac:spMkLst>
        </pc:spChg>
        <pc:spChg chg="add del mod">
          <ac:chgData name="Rodrigo Alexandre da Mota Machado" userId="2c915f18-d969-4b09-b745-e008aa534c06" providerId="ADAL" clId="{5EFF87A6-A085-408D-8B07-45C77C7A3B9C}" dt="2022-03-27T18:35:15.819" v="1672"/>
          <ac:spMkLst>
            <pc:docMk/>
            <pc:sldMk cId="1155141217" sldId="299"/>
            <ac:spMk id="23" creationId="{6BCF991C-0021-426F-BC6C-DD60D0B91C6D}"/>
          </ac:spMkLst>
        </pc:spChg>
        <pc:spChg chg="add del mod">
          <ac:chgData name="Rodrigo Alexandre da Mota Machado" userId="2c915f18-d969-4b09-b745-e008aa534c06" providerId="ADAL" clId="{5EFF87A6-A085-408D-8B07-45C77C7A3B9C}" dt="2022-03-27T18:35:15.819" v="1672"/>
          <ac:spMkLst>
            <pc:docMk/>
            <pc:sldMk cId="1155141217" sldId="299"/>
            <ac:spMk id="24" creationId="{79DF2DFE-DC38-40CC-84D0-7D4F5F71CB1F}"/>
          </ac:spMkLst>
        </pc:spChg>
        <pc:spChg chg="add del mod">
          <ac:chgData name="Rodrigo Alexandre da Mota Machado" userId="2c915f18-d969-4b09-b745-e008aa534c06" providerId="ADAL" clId="{5EFF87A6-A085-408D-8B07-45C77C7A3B9C}" dt="2022-03-27T18:35:15.819" v="1672"/>
          <ac:spMkLst>
            <pc:docMk/>
            <pc:sldMk cId="1155141217" sldId="299"/>
            <ac:spMk id="25" creationId="{AF6DF2D7-E14C-4C17-8EB9-90A199E407A5}"/>
          </ac:spMkLst>
        </pc:spChg>
        <pc:spChg chg="add mod">
          <ac:chgData name="Rodrigo Alexandre da Mota Machado" userId="2c915f18-d969-4b09-b745-e008aa534c06" providerId="ADAL" clId="{5EFF87A6-A085-408D-8B07-45C77C7A3B9C}" dt="2022-03-27T18:35:19.647" v="1675"/>
          <ac:spMkLst>
            <pc:docMk/>
            <pc:sldMk cId="1155141217" sldId="299"/>
            <ac:spMk id="26" creationId="{B61405E6-2BC5-4C97-9579-17CBB20BD47F}"/>
          </ac:spMkLst>
        </pc:spChg>
        <pc:spChg chg="add mod">
          <ac:chgData name="Rodrigo Alexandre da Mota Machado" userId="2c915f18-d969-4b09-b745-e008aa534c06" providerId="ADAL" clId="{5EFF87A6-A085-408D-8B07-45C77C7A3B9C}" dt="2022-03-27T18:47:24.538" v="1834"/>
          <ac:spMkLst>
            <pc:docMk/>
            <pc:sldMk cId="1155141217" sldId="299"/>
            <ac:spMk id="27" creationId="{B22579EB-67E1-480B-9858-C2DB8C3BD8CF}"/>
          </ac:spMkLst>
        </pc:spChg>
        <pc:spChg chg="add mod">
          <ac:chgData name="Rodrigo Alexandre da Mota Machado" userId="2c915f18-d969-4b09-b745-e008aa534c06" providerId="ADAL" clId="{5EFF87A6-A085-408D-8B07-45C77C7A3B9C}" dt="2022-03-27T18:35:19.647" v="1675"/>
          <ac:spMkLst>
            <pc:docMk/>
            <pc:sldMk cId="1155141217" sldId="299"/>
            <ac:spMk id="28" creationId="{F3B5E75A-807D-411C-8CDE-2FE4327985BD}"/>
          </ac:spMkLst>
        </pc:spChg>
      </pc:sldChg>
      <pc:sldChg chg="new add del">
        <pc:chgData name="Rodrigo Alexandre da Mota Machado" userId="2c915f18-d969-4b09-b745-e008aa534c06" providerId="ADAL" clId="{5EFF87A6-A085-408D-8B07-45C77C7A3B9C}" dt="2022-03-27T18:45:51.178" v="1801" actId="47"/>
        <pc:sldMkLst>
          <pc:docMk/>
          <pc:sldMk cId="669406093" sldId="300"/>
        </pc:sldMkLst>
      </pc:sldChg>
      <pc:sldChg chg="addSp delSp modSp add del mod modClrScheme chgLayout">
        <pc:chgData name="Rodrigo Alexandre da Mota Machado" userId="2c915f18-d969-4b09-b745-e008aa534c06" providerId="ADAL" clId="{5EFF87A6-A085-408D-8B07-45C77C7A3B9C}" dt="2022-03-27T18:45:07.199" v="1791" actId="47"/>
        <pc:sldMkLst>
          <pc:docMk/>
          <pc:sldMk cId="2148311130" sldId="300"/>
        </pc:sldMkLst>
        <pc:spChg chg="mod">
          <ac:chgData name="Rodrigo Alexandre da Mota Machado" userId="2c915f18-d969-4b09-b745-e008aa534c06" providerId="ADAL" clId="{5EFF87A6-A085-408D-8B07-45C77C7A3B9C}" dt="2022-03-27T18:45:02.255" v="1790" actId="26606"/>
          <ac:spMkLst>
            <pc:docMk/>
            <pc:sldMk cId="2148311130" sldId="300"/>
            <ac:spMk id="2" creationId="{B9FFA6BF-C760-4372-B7D1-D4A43E87DA27}"/>
          </ac:spMkLst>
        </pc:spChg>
        <pc:spChg chg="del">
          <ac:chgData name="Rodrigo Alexandre da Mota Machado" userId="2c915f18-d969-4b09-b745-e008aa534c06" providerId="ADAL" clId="{5EFF87A6-A085-408D-8B07-45C77C7A3B9C}" dt="2022-03-27T18:44:42.822" v="1778" actId="478"/>
          <ac:spMkLst>
            <pc:docMk/>
            <pc:sldMk cId="2148311130" sldId="300"/>
            <ac:spMk id="3" creationId="{5FC998EA-FADD-4236-86C5-AF852F725059}"/>
          </ac:spMkLst>
        </pc:spChg>
        <pc:spChg chg="del">
          <ac:chgData name="Rodrigo Alexandre da Mota Machado" userId="2c915f18-d969-4b09-b745-e008aa534c06" providerId="ADAL" clId="{5EFF87A6-A085-408D-8B07-45C77C7A3B9C}" dt="2022-03-27T18:44:44.233" v="1779" actId="478"/>
          <ac:spMkLst>
            <pc:docMk/>
            <pc:sldMk cId="2148311130" sldId="300"/>
            <ac:spMk id="4" creationId="{BA104EEB-699C-4BF6-8A18-1752E673961F}"/>
          </ac:spMkLst>
        </pc:spChg>
        <pc:spChg chg="del">
          <ac:chgData name="Rodrigo Alexandre da Mota Machado" userId="2c915f18-d969-4b09-b745-e008aa534c06" providerId="ADAL" clId="{5EFF87A6-A085-408D-8B07-45C77C7A3B9C}" dt="2022-03-27T18:44:46.185" v="1780" actId="478"/>
          <ac:spMkLst>
            <pc:docMk/>
            <pc:sldMk cId="2148311130" sldId="300"/>
            <ac:spMk id="5" creationId="{4B2416A1-A7F1-4811-9B1E-570D002FE560}"/>
          </ac:spMkLst>
        </pc:spChg>
        <pc:spChg chg="del">
          <ac:chgData name="Rodrigo Alexandre da Mota Machado" userId="2c915f18-d969-4b09-b745-e008aa534c06" providerId="ADAL" clId="{5EFF87A6-A085-408D-8B07-45C77C7A3B9C}" dt="2022-03-27T18:44:47.094" v="1781" actId="478"/>
          <ac:spMkLst>
            <pc:docMk/>
            <pc:sldMk cId="2148311130" sldId="300"/>
            <ac:spMk id="6" creationId="{6A11FBC8-1AC4-4030-9C75-68F04D65736E}"/>
          </ac:spMkLst>
        </pc:spChg>
        <pc:spChg chg="del">
          <ac:chgData name="Rodrigo Alexandre da Mota Machado" userId="2c915f18-d969-4b09-b745-e008aa534c06" providerId="ADAL" clId="{5EFF87A6-A085-408D-8B07-45C77C7A3B9C}" dt="2022-03-27T18:44:49.454" v="1784" actId="478"/>
          <ac:spMkLst>
            <pc:docMk/>
            <pc:sldMk cId="2148311130" sldId="300"/>
            <ac:spMk id="7" creationId="{11130A5C-BC7E-4305-A1C0-DC84DDCDE8B3}"/>
          </ac:spMkLst>
        </pc:spChg>
        <pc:spChg chg="del">
          <ac:chgData name="Rodrigo Alexandre da Mota Machado" userId="2c915f18-d969-4b09-b745-e008aa534c06" providerId="ADAL" clId="{5EFF87A6-A085-408D-8B07-45C77C7A3B9C}" dt="2022-03-27T18:44:50.003" v="1785" actId="478"/>
          <ac:spMkLst>
            <pc:docMk/>
            <pc:sldMk cId="2148311130" sldId="300"/>
            <ac:spMk id="8" creationId="{FC5AE773-F93B-4111-8E0F-A31F07B911E4}"/>
          </ac:spMkLst>
        </pc:spChg>
        <pc:spChg chg="del">
          <ac:chgData name="Rodrigo Alexandre da Mota Machado" userId="2c915f18-d969-4b09-b745-e008aa534c06" providerId="ADAL" clId="{5EFF87A6-A085-408D-8B07-45C77C7A3B9C}" dt="2022-03-27T18:44:47.819" v="1782" actId="478"/>
          <ac:spMkLst>
            <pc:docMk/>
            <pc:sldMk cId="2148311130" sldId="300"/>
            <ac:spMk id="9" creationId="{D8069EB0-ECDE-44CC-9E9B-FB1B50A85D26}"/>
          </ac:spMkLst>
        </pc:spChg>
        <pc:spChg chg="del">
          <ac:chgData name="Rodrigo Alexandre da Mota Machado" userId="2c915f18-d969-4b09-b745-e008aa534c06" providerId="ADAL" clId="{5EFF87A6-A085-408D-8B07-45C77C7A3B9C}" dt="2022-03-27T18:44:48.700" v="1783" actId="478"/>
          <ac:spMkLst>
            <pc:docMk/>
            <pc:sldMk cId="2148311130" sldId="300"/>
            <ac:spMk id="10" creationId="{02A2E52F-494A-4FE7-9F4B-6C548B6DE17A}"/>
          </ac:spMkLst>
        </pc:spChg>
        <pc:spChg chg="mod">
          <ac:chgData name="Rodrigo Alexandre da Mota Machado" userId="2c915f18-d969-4b09-b745-e008aa534c06" providerId="ADAL" clId="{5EFF87A6-A085-408D-8B07-45C77C7A3B9C}" dt="2022-03-27T18:45:02.255" v="1790" actId="26606"/>
          <ac:spMkLst>
            <pc:docMk/>
            <pc:sldMk cId="2148311130" sldId="300"/>
            <ac:spMk id="11" creationId="{BCD3F6B8-6C3C-4A5E-88E4-4CA1D1A9B606}"/>
          </ac:spMkLst>
        </pc:spChg>
        <pc:spChg chg="mod">
          <ac:chgData name="Rodrigo Alexandre da Mota Machado" userId="2c915f18-d969-4b09-b745-e008aa534c06" providerId="ADAL" clId="{5EFF87A6-A085-408D-8B07-45C77C7A3B9C}" dt="2022-03-27T18:45:02.255" v="1790" actId="26606"/>
          <ac:spMkLst>
            <pc:docMk/>
            <pc:sldMk cId="2148311130" sldId="300"/>
            <ac:spMk id="12" creationId="{CE203122-2798-4FFE-820C-CD70740DB694}"/>
          </ac:spMkLst>
        </pc:spChg>
        <pc:spChg chg="mod">
          <ac:chgData name="Rodrigo Alexandre da Mota Machado" userId="2c915f18-d969-4b09-b745-e008aa534c06" providerId="ADAL" clId="{5EFF87A6-A085-408D-8B07-45C77C7A3B9C}" dt="2022-03-27T18:45:02.255" v="1790" actId="26606"/>
          <ac:spMkLst>
            <pc:docMk/>
            <pc:sldMk cId="2148311130" sldId="300"/>
            <ac:spMk id="13" creationId="{76CE02DC-E857-41A7-9034-B06BF5D56A22}"/>
          </ac:spMkLst>
        </pc:spChg>
        <pc:spChg chg="add del mod">
          <ac:chgData name="Rodrigo Alexandre da Mota Machado" userId="2c915f18-d969-4b09-b745-e008aa534c06" providerId="ADAL" clId="{5EFF87A6-A085-408D-8B07-45C77C7A3B9C}" dt="2022-03-27T18:45:01.462" v="1787" actId="26606"/>
          <ac:spMkLst>
            <pc:docMk/>
            <pc:sldMk cId="2148311130" sldId="300"/>
            <ac:spMk id="18" creationId="{2AFBAB59-BB73-297B-1E3F-BCEE1F7CCC29}"/>
          </ac:spMkLst>
        </pc:spChg>
        <pc:spChg chg="add del mod">
          <ac:chgData name="Rodrigo Alexandre da Mota Machado" userId="2c915f18-d969-4b09-b745-e008aa534c06" providerId="ADAL" clId="{5EFF87A6-A085-408D-8B07-45C77C7A3B9C}" dt="2022-03-27T18:45:02.251" v="1789" actId="26606"/>
          <ac:spMkLst>
            <pc:docMk/>
            <pc:sldMk cId="2148311130" sldId="300"/>
            <ac:spMk id="20" creationId="{CF0EA62C-FD18-B760-4A44-0B746227166F}"/>
          </ac:spMkLst>
        </pc:spChg>
        <pc:spChg chg="add mod">
          <ac:chgData name="Rodrigo Alexandre da Mota Machado" userId="2c915f18-d969-4b09-b745-e008aa534c06" providerId="ADAL" clId="{5EFF87A6-A085-408D-8B07-45C77C7A3B9C}" dt="2022-03-27T18:45:02.255" v="1790" actId="26606"/>
          <ac:spMkLst>
            <pc:docMk/>
            <pc:sldMk cId="2148311130" sldId="300"/>
            <ac:spMk id="22" creationId="{2AFBAB59-BB73-297B-1E3F-BCEE1F7CCC29}"/>
          </ac:spMkLst>
        </pc:spChg>
      </pc:sldChg>
      <pc:sldChg chg="modSp add mod">
        <pc:chgData name="Rodrigo Alexandre da Mota Machado" userId="2c915f18-d969-4b09-b745-e008aa534c06" providerId="ADAL" clId="{5EFF87A6-A085-408D-8B07-45C77C7A3B9C}" dt="2022-03-27T21:47:56.668" v="6166" actId="20577"/>
        <pc:sldMkLst>
          <pc:docMk/>
          <pc:sldMk cId="3006686131" sldId="300"/>
        </pc:sldMkLst>
        <pc:spChg chg="mod">
          <ac:chgData name="Rodrigo Alexandre da Mota Machado" userId="2c915f18-d969-4b09-b745-e008aa534c06" providerId="ADAL" clId="{5EFF87A6-A085-408D-8B07-45C77C7A3B9C}" dt="2022-03-27T21:44:19.298" v="6133" actId="790"/>
          <ac:spMkLst>
            <pc:docMk/>
            <pc:sldMk cId="3006686131" sldId="300"/>
            <ac:spMk id="2" creationId="{B9FFA6BF-C760-4372-B7D1-D4A43E87DA27}"/>
          </ac:spMkLst>
        </pc:spChg>
        <pc:spChg chg="mod">
          <ac:chgData name="Rodrigo Alexandre da Mota Machado" userId="2c915f18-d969-4b09-b745-e008aa534c06" providerId="ADAL" clId="{5EFF87A6-A085-408D-8B07-45C77C7A3B9C}" dt="2022-03-27T21:47:56.668" v="6166" actId="20577"/>
          <ac:spMkLst>
            <pc:docMk/>
            <pc:sldMk cId="3006686131" sldId="300"/>
            <ac:spMk id="16" creationId="{8CBA974A-88DA-4A95-91B9-CB086804D2AB}"/>
          </ac:spMkLst>
        </pc:spChg>
        <pc:spChg chg="mod">
          <ac:chgData name="Rodrigo Alexandre da Mota Machado" userId="2c915f18-d969-4b09-b745-e008aa534c06" providerId="ADAL" clId="{5EFF87A6-A085-408D-8B07-45C77C7A3B9C}" dt="2022-03-27T21:39:52.805" v="5980" actId="20577"/>
          <ac:spMkLst>
            <pc:docMk/>
            <pc:sldMk cId="3006686131" sldId="300"/>
            <ac:spMk id="17" creationId="{D6E3C2F2-DCD7-4C90-BD49-CA1538760212}"/>
          </ac:spMkLst>
        </pc:spChg>
      </pc:sldChg>
      <pc:sldChg chg="addSp delSp modSp new del mod modClrScheme chgLayout">
        <pc:chgData name="Rodrigo Alexandre da Mota Machado" userId="2c915f18-d969-4b09-b745-e008aa534c06" providerId="ADAL" clId="{5EFF87A6-A085-408D-8B07-45C77C7A3B9C}" dt="2022-03-27T18:45:34.513" v="1797" actId="47"/>
        <pc:sldMkLst>
          <pc:docMk/>
          <pc:sldMk cId="4256845321" sldId="300"/>
        </pc:sldMkLst>
        <pc:spChg chg="add del">
          <ac:chgData name="Rodrigo Alexandre da Mota Machado" userId="2c915f18-d969-4b09-b745-e008aa534c06" providerId="ADAL" clId="{5EFF87A6-A085-408D-8B07-45C77C7A3B9C}" dt="2022-03-27T18:45:32.878" v="1796" actId="26606"/>
          <ac:spMkLst>
            <pc:docMk/>
            <pc:sldMk cId="4256845321" sldId="300"/>
            <ac:spMk id="2" creationId="{25EA1406-3BC9-40C8-B875-43DE235C4839}"/>
          </ac:spMkLst>
        </pc:spChg>
        <pc:spChg chg="add del">
          <ac:chgData name="Rodrigo Alexandre da Mota Machado" userId="2c915f18-d969-4b09-b745-e008aa534c06" providerId="ADAL" clId="{5EFF87A6-A085-408D-8B07-45C77C7A3B9C}" dt="2022-03-27T18:45:32.878" v="1796" actId="26606"/>
          <ac:spMkLst>
            <pc:docMk/>
            <pc:sldMk cId="4256845321" sldId="300"/>
            <ac:spMk id="3" creationId="{7A9840CD-B04E-4327-8194-B42A08C5B095}"/>
          </ac:spMkLst>
        </pc:spChg>
        <pc:spChg chg="add del mod">
          <ac:chgData name="Rodrigo Alexandre da Mota Machado" userId="2c915f18-d969-4b09-b745-e008aa534c06" providerId="ADAL" clId="{5EFF87A6-A085-408D-8B07-45C77C7A3B9C}" dt="2022-03-27T18:45:32.878" v="1796" actId="26606"/>
          <ac:spMkLst>
            <pc:docMk/>
            <pc:sldMk cId="4256845321" sldId="300"/>
            <ac:spMk id="8" creationId="{EA50678C-0C92-09AD-A9F2-A57C2FD3E6C0}"/>
          </ac:spMkLst>
        </pc:spChg>
      </pc:sldChg>
      <pc:sldChg chg="modSp add del mod">
        <pc:chgData name="Rodrigo Alexandre da Mota Machado" userId="2c915f18-d969-4b09-b745-e008aa534c06" providerId="ADAL" clId="{5EFF87A6-A085-408D-8B07-45C77C7A3B9C}" dt="2022-03-27T21:41:20.855" v="6102" actId="47"/>
        <pc:sldMkLst>
          <pc:docMk/>
          <pc:sldMk cId="366358858" sldId="301"/>
        </pc:sldMkLst>
        <pc:spChg chg="mod">
          <ac:chgData name="Rodrigo Alexandre da Mota Machado" userId="2c915f18-d969-4b09-b745-e008aa534c06" providerId="ADAL" clId="{5EFF87A6-A085-408D-8B07-45C77C7A3B9C}" dt="2022-03-27T21:37:12.074" v="5459" actId="21"/>
          <ac:spMkLst>
            <pc:docMk/>
            <pc:sldMk cId="366358858" sldId="301"/>
            <ac:spMk id="2" creationId="{B9FFA6BF-C760-4372-B7D1-D4A43E87DA27}"/>
          </ac:spMkLst>
        </pc:spChg>
        <pc:spChg chg="mod">
          <ac:chgData name="Rodrigo Alexandre da Mota Machado" userId="2c915f18-d969-4b09-b745-e008aa534c06" providerId="ADAL" clId="{5EFF87A6-A085-408D-8B07-45C77C7A3B9C}" dt="2022-03-27T21:38:30.865" v="5669" actId="21"/>
          <ac:spMkLst>
            <pc:docMk/>
            <pc:sldMk cId="366358858" sldId="301"/>
            <ac:spMk id="16" creationId="{8CBA974A-88DA-4A95-91B9-CB086804D2AB}"/>
          </ac:spMkLst>
        </pc:spChg>
      </pc:sldChg>
      <pc:sldChg chg="modSp add mod ord modTransition">
        <pc:chgData name="Rodrigo Alexandre da Mota Machado" userId="2c915f18-d969-4b09-b745-e008aa534c06" providerId="ADAL" clId="{5EFF87A6-A085-408D-8B07-45C77C7A3B9C}" dt="2022-03-27T22:06:14.829" v="7265"/>
        <pc:sldMkLst>
          <pc:docMk/>
          <pc:sldMk cId="3913790439" sldId="301"/>
        </pc:sldMkLst>
        <pc:spChg chg="mod">
          <ac:chgData name="Rodrigo Alexandre da Mota Machado" userId="2c915f18-d969-4b09-b745-e008aa534c06" providerId="ADAL" clId="{5EFF87A6-A085-408D-8B07-45C77C7A3B9C}" dt="2022-03-27T22:00:29.352" v="6936" actId="20577"/>
          <ac:spMkLst>
            <pc:docMk/>
            <pc:sldMk cId="3913790439" sldId="301"/>
            <ac:spMk id="8" creationId="{2E9C63D1-459C-469C-8C74-7C5760EB5950}"/>
          </ac:spMkLst>
        </pc:spChg>
      </pc:sldChg>
      <pc:sldMasterChg chg="modTransition delSldLayout modSldLayout">
        <pc:chgData name="Rodrigo Alexandre da Mota Machado" userId="2c915f18-d969-4b09-b745-e008aa534c06" providerId="ADAL" clId="{5EFF87A6-A085-408D-8B07-45C77C7A3B9C}" dt="2022-03-27T21:21:20.516" v="4104" actId="47"/>
        <pc:sldMasterMkLst>
          <pc:docMk/>
          <pc:sldMasterMk cId="1928452137" sldId="2147483666"/>
        </pc:sldMasterMkLst>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913108640" sldId="2147483667"/>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2631270364" sldId="2147483668"/>
          </pc:sldLayoutMkLst>
        </pc:sldLayoutChg>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3052812340" sldId="2147483670"/>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3021740900" sldId="2147483671"/>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4203189534" sldId="2147483672"/>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3228668804" sldId="2147483673"/>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3562372833" sldId="2147483674"/>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609095538" sldId="2147483675"/>
          </pc:sldLayoutMkLst>
        </pc:sldLayoutChg>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264798778" sldId="2147483676"/>
          </pc:sldLayoutMkLst>
        </pc:sldLayoutChg>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1616316768" sldId="2147483677"/>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429355126" sldId="2147483678"/>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3491003012" sldId="2147483679"/>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23543133" sldId="2147483681"/>
          </pc:sldLayoutMkLst>
        </pc:sldLayoutChg>
        <pc:sldLayoutChg chg="del modTransition">
          <pc:chgData name="Rodrigo Alexandre da Mota Machado" userId="2c915f18-d969-4b09-b745-e008aa534c06" providerId="ADAL" clId="{5EFF87A6-A085-408D-8B07-45C77C7A3B9C}" dt="2022-03-27T21:21:20.516" v="4104" actId="47"/>
          <pc:sldLayoutMkLst>
            <pc:docMk/>
            <pc:sldMasterMk cId="1928452137" sldId="2147483666"/>
            <pc:sldLayoutMk cId="4026250860" sldId="2147483685"/>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2501487619" sldId="2147483688"/>
          </pc:sldLayoutMkLst>
        </pc:sldLayoutChg>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2056323463" sldId="2147483692"/>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3061950496" sldId="2147483694"/>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1386696317" sldId="2147483696"/>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129327841" sldId="2147483697"/>
          </pc:sldLayoutMkLst>
        </pc:sldLayoutChg>
        <pc:sldLayoutChg chg="modTransition setBg">
          <pc:chgData name="Rodrigo Alexandre da Mota Machado" userId="2c915f18-d969-4b09-b745-e008aa534c06" providerId="ADAL" clId="{5EFF87A6-A085-408D-8B07-45C77C7A3B9C}" dt="2022-03-27T18:43:51.802" v="1736"/>
          <pc:sldLayoutMkLst>
            <pc:docMk/>
            <pc:sldMasterMk cId="1928452137" sldId="2147483666"/>
            <pc:sldLayoutMk cId="1442619314" sldId="2147483699"/>
          </pc:sldLayoutMkLst>
        </pc:sldLayoutChg>
        <pc:sldLayoutChg chg="modTransition">
          <pc:chgData name="Rodrigo Alexandre da Mota Machado" userId="2c915f18-d969-4b09-b745-e008aa534c06" providerId="ADAL" clId="{5EFF87A6-A085-408D-8B07-45C77C7A3B9C}" dt="2022-03-27T18:43:51.802" v="1736"/>
          <pc:sldLayoutMkLst>
            <pc:docMk/>
            <pc:sldMasterMk cId="1928452137" sldId="2147483666"/>
            <pc:sldLayoutMk cId="2376933483" sldId="214748370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45C065-7973-41A8-A2CC-441A8BA3384C}" type="datetime1">
              <a:rPr lang="en-GB" smtClean="0"/>
              <a:t>27/03/2022</a:t>
            </a:fld>
            <a:endParaRPr lang="en-GB"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7A586-3225-45EC-B90F-43F9676D14C2}" type="datetime1">
              <a:rPr lang="en-GB" smtClean="0"/>
              <a:pPr/>
              <a:t>27/03/2022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dirty="0"/>
          </a:p>
        </p:txBody>
      </p:sp>
    </p:spTree>
    <p:extLst>
      <p:ext uri="{BB962C8B-B14F-4D97-AF65-F5344CB8AC3E}">
        <p14:creationId xmlns:p14="http://schemas.microsoft.com/office/powerpoint/2010/main" val="277233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2</a:t>
            </a:fld>
            <a:endParaRPr lang="en-GB" dirty="0"/>
          </a:p>
        </p:txBody>
      </p:sp>
    </p:spTree>
    <p:extLst>
      <p:ext uri="{BB962C8B-B14F-4D97-AF65-F5344CB8AC3E}">
        <p14:creationId xmlns:p14="http://schemas.microsoft.com/office/powerpoint/2010/main" val="338743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D4B9A9E5-4F7F-4A7D-9DE1-899232329269}" type="slidenum">
              <a:rPr lang="en-GB" smtClean="0"/>
              <a:t>9</a:t>
            </a:fld>
            <a:endParaRPr lang="en-GB" dirty="0"/>
          </a:p>
        </p:txBody>
      </p:sp>
    </p:spTree>
    <p:extLst>
      <p:ext uri="{BB962C8B-B14F-4D97-AF65-F5344CB8AC3E}">
        <p14:creationId xmlns:p14="http://schemas.microsoft.com/office/powerpoint/2010/main" val="388606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n-GB" noProof="0"/>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a:p>
            <a:pPr lvl="1" rtl="0"/>
            <a:r>
              <a:rPr lang="en-GB" noProof="0"/>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237693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n-GB" noProof="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n-GB" noProof="0"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n-GB" noProof="0"/>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n-GB" noProof="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3491003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205632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n-GB" noProof="0"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n-GB" noProof="0"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n-GB" noProof="0"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n-GB" noProof="0"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n-GB" noProof="0"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GB" noProof="0"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GB" noProof="0"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GB" noProof="0"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1616316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GB" noProof="0"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2631270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GB" noProof="0"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42935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GB" noProof="0"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n-GB" noProof="0"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305281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12932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dirty="0"/>
          </a:p>
        </p:txBody>
      </p:sp>
    </p:spTree>
    <p:extLst>
      <p:ext uri="{BB962C8B-B14F-4D97-AF65-F5344CB8AC3E}">
        <p14:creationId xmlns:p14="http://schemas.microsoft.com/office/powerpoint/2010/main" val="26479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GB" noProof="0"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30.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n-GB" dirty="0"/>
              <a:t>DigitalBubble Marketplace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394811"/>
          </a:xfrm>
        </p:spPr>
        <p:txBody>
          <a:bodyPr rtlCol="0">
            <a:normAutofit/>
          </a:bodyPr>
          <a:lstStyle/>
          <a:p>
            <a:pPr rtl="0"/>
            <a:r>
              <a:rPr lang="en-GB" dirty="0"/>
              <a:t>Databases – LEI 2021/2022</a:t>
            </a:r>
          </a:p>
        </p:txBody>
      </p:sp>
      <p:pic>
        <p:nvPicPr>
          <p:cNvPr id="7" name="Picture 6">
            <a:extLst>
              <a:ext uri="{FF2B5EF4-FFF2-40B4-BE49-F238E27FC236}">
                <a16:creationId xmlns:a16="http://schemas.microsoft.com/office/drawing/2014/main" id="{82A15AF7-8B71-418D-B26E-4F5AE9CE69DE}"/>
              </a:ext>
            </a:extLst>
          </p:cNvPr>
          <p:cNvPicPr>
            <a:picLocks noChangeAspect="1"/>
          </p:cNvPicPr>
          <p:nvPr/>
        </p:nvPicPr>
        <p:blipFill>
          <a:blip r:embed="rId3">
            <a:clrChange>
              <a:clrFrom>
                <a:srgbClr val="000000"/>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53237" y="0"/>
            <a:ext cx="3038763" cy="1073266"/>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7180-6947-443F-8B9C-09DF1D63C465}"/>
              </a:ext>
            </a:extLst>
          </p:cNvPr>
          <p:cNvSpPr>
            <a:spLocks noGrp="1"/>
          </p:cNvSpPr>
          <p:nvPr>
            <p:ph type="title"/>
          </p:nvPr>
        </p:nvSpPr>
        <p:spPr>
          <a:xfrm>
            <a:off x="7546964" y="136525"/>
            <a:ext cx="4439980" cy="1325563"/>
          </a:xfrm>
        </p:spPr>
        <p:txBody>
          <a:bodyPr anchor="ctr">
            <a:normAutofit/>
          </a:bodyPr>
          <a:lstStyle/>
          <a:p>
            <a:r>
              <a:rPr lang="en-GB" dirty="0"/>
              <a:t>Development Plan</a:t>
            </a:r>
          </a:p>
        </p:txBody>
      </p:sp>
      <p:sp>
        <p:nvSpPr>
          <p:cNvPr id="3" name="Text Placeholder 2">
            <a:extLst>
              <a:ext uri="{FF2B5EF4-FFF2-40B4-BE49-F238E27FC236}">
                <a16:creationId xmlns:a16="http://schemas.microsoft.com/office/drawing/2014/main" id="{1199C2B5-3FE7-482B-955A-CDB3BBFC2641}"/>
              </a:ext>
            </a:extLst>
          </p:cNvPr>
          <p:cNvSpPr>
            <a:spLocks noGrp="1"/>
          </p:cNvSpPr>
          <p:nvPr>
            <p:ph type="body" idx="1"/>
          </p:nvPr>
        </p:nvSpPr>
        <p:spPr>
          <a:xfrm>
            <a:off x="1243104" y="1405329"/>
            <a:ext cx="2882475" cy="407698"/>
          </a:xfrm>
        </p:spPr>
        <p:txBody>
          <a:bodyPr anchor="b">
            <a:normAutofit/>
          </a:bodyPr>
          <a:lstStyle/>
          <a:p>
            <a:r>
              <a:rPr lang="en-GB" dirty="0"/>
              <a:t>March</a:t>
            </a:r>
          </a:p>
        </p:txBody>
      </p:sp>
      <p:sp>
        <p:nvSpPr>
          <p:cNvPr id="7" name="Text Placeholder 6">
            <a:extLst>
              <a:ext uri="{FF2B5EF4-FFF2-40B4-BE49-F238E27FC236}">
                <a16:creationId xmlns:a16="http://schemas.microsoft.com/office/drawing/2014/main" id="{225CB861-0337-43B5-9C29-3A95D7588FBF}"/>
              </a:ext>
            </a:extLst>
          </p:cNvPr>
          <p:cNvSpPr>
            <a:spLocks noGrp="1"/>
          </p:cNvSpPr>
          <p:nvPr>
            <p:ph sz="half" idx="2"/>
          </p:nvPr>
        </p:nvSpPr>
        <p:spPr>
          <a:xfrm>
            <a:off x="1243104" y="1966381"/>
            <a:ext cx="2882475" cy="1997867"/>
          </a:xfrm>
        </p:spPr>
        <p:txBody>
          <a:bodyPr>
            <a:normAutofit/>
          </a:bodyPr>
          <a:lstStyle/>
          <a:p>
            <a:pPr marL="285750" indent="-285750">
              <a:buFont typeface="Arial" panose="020B0604020202020204" pitchFamily="34" charset="0"/>
              <a:buChar char="•"/>
            </a:pPr>
            <a:r>
              <a:rPr lang="en-GB" dirty="0"/>
              <a:t>Draft</a:t>
            </a:r>
            <a:r>
              <a:rPr lang="pt-PT" dirty="0"/>
              <a:t> database ER</a:t>
            </a:r>
          </a:p>
          <a:p>
            <a:pPr marL="285750" indent="-285750">
              <a:buFont typeface="Arial" panose="020B0604020202020204" pitchFamily="34" charset="0"/>
              <a:buChar char="•"/>
            </a:pPr>
            <a:r>
              <a:rPr lang="en-GB" dirty="0"/>
              <a:t>Develop</a:t>
            </a:r>
            <a:r>
              <a:rPr lang="pt-PT" dirty="0"/>
              <a:t> REST API </a:t>
            </a:r>
            <a:r>
              <a:rPr lang="en-GB" dirty="0"/>
              <a:t>skeleton</a:t>
            </a:r>
          </a:p>
        </p:txBody>
      </p:sp>
      <p:sp>
        <p:nvSpPr>
          <p:cNvPr id="4" name="Text Placeholder 3">
            <a:extLst>
              <a:ext uri="{FF2B5EF4-FFF2-40B4-BE49-F238E27FC236}">
                <a16:creationId xmlns:a16="http://schemas.microsoft.com/office/drawing/2014/main" id="{401EB44E-9864-42E1-A1E3-464D5C047E9E}"/>
              </a:ext>
            </a:extLst>
          </p:cNvPr>
          <p:cNvSpPr>
            <a:spLocks noGrp="1"/>
          </p:cNvSpPr>
          <p:nvPr>
            <p:ph type="body" sz="quarter" idx="3"/>
          </p:nvPr>
        </p:nvSpPr>
        <p:spPr>
          <a:xfrm>
            <a:off x="4647665" y="1405329"/>
            <a:ext cx="2896671" cy="407698"/>
          </a:xfrm>
        </p:spPr>
        <p:txBody>
          <a:bodyPr anchor="b">
            <a:normAutofit/>
          </a:bodyPr>
          <a:lstStyle/>
          <a:p>
            <a:r>
              <a:rPr lang="en-GB" dirty="0"/>
              <a:t>April</a:t>
            </a:r>
          </a:p>
        </p:txBody>
      </p:sp>
      <p:sp>
        <p:nvSpPr>
          <p:cNvPr id="8" name="Text Placeholder 7">
            <a:extLst>
              <a:ext uri="{FF2B5EF4-FFF2-40B4-BE49-F238E27FC236}">
                <a16:creationId xmlns:a16="http://schemas.microsoft.com/office/drawing/2014/main" id="{CAB7FDF8-6993-4097-BF2B-A5B5ED76F350}"/>
              </a:ext>
            </a:extLst>
          </p:cNvPr>
          <p:cNvSpPr>
            <a:spLocks noGrp="1"/>
          </p:cNvSpPr>
          <p:nvPr>
            <p:ph sz="quarter" idx="4"/>
          </p:nvPr>
        </p:nvSpPr>
        <p:spPr>
          <a:xfrm>
            <a:off x="4647665" y="1966380"/>
            <a:ext cx="2896671" cy="2794799"/>
          </a:xfrm>
        </p:spPr>
        <p:txBody>
          <a:bodyPr>
            <a:normAutofit/>
          </a:bodyPr>
          <a:lstStyle/>
          <a:p>
            <a:pPr marL="285750" indent="-285750">
              <a:buFont typeface="Arial" panose="020B0604020202020204" pitchFamily="34" charset="0"/>
              <a:buChar char="•"/>
            </a:pPr>
            <a:r>
              <a:rPr lang="en-GB" dirty="0"/>
              <a:t>ER tuning</a:t>
            </a:r>
          </a:p>
          <a:p>
            <a:pPr marL="285750" indent="-285750">
              <a:buFont typeface="Arial" panose="020B0604020202020204" pitchFamily="34" charset="0"/>
              <a:buChar char="•"/>
            </a:pPr>
            <a:r>
              <a:rPr lang="en-GB" dirty="0"/>
              <a:t>DB triggers and procedures development</a:t>
            </a:r>
          </a:p>
          <a:p>
            <a:pPr marL="285750" indent="-285750">
              <a:buFont typeface="Arial" panose="020B0604020202020204" pitchFamily="34" charset="0"/>
              <a:buChar char="•"/>
            </a:pPr>
            <a:r>
              <a:rPr lang="en-GB" dirty="0"/>
              <a:t>API authentication and authorization</a:t>
            </a:r>
          </a:p>
          <a:p>
            <a:pPr marL="285750" indent="-285750">
              <a:buFont typeface="Arial" panose="020B0604020202020204" pitchFamily="34" charset="0"/>
              <a:buChar char="•"/>
            </a:pPr>
            <a:r>
              <a:rPr lang="en-GB" dirty="0"/>
              <a:t>Transaction development</a:t>
            </a:r>
          </a:p>
          <a:p>
            <a:pPr marL="285750" indent="-285750">
              <a:buFont typeface="Arial" panose="020B0604020202020204" pitchFamily="34" charset="0"/>
              <a:buChar char="•"/>
            </a:pPr>
            <a:r>
              <a:rPr lang="en-GB" dirty="0"/>
              <a:t>API endpoints and DB query development</a:t>
            </a:r>
          </a:p>
          <a:p>
            <a:pPr marL="285750" indent="-285750">
              <a:buFont typeface="Arial" panose="020B0604020202020204" pitchFamily="34" charset="0"/>
              <a:buChar char="•"/>
            </a:pPr>
            <a:r>
              <a:rPr lang="en-GB" dirty="0"/>
              <a:t>DB indices creation</a:t>
            </a:r>
          </a:p>
        </p:txBody>
      </p:sp>
      <p:sp>
        <p:nvSpPr>
          <p:cNvPr id="5" name="Text Placeholder 4">
            <a:extLst>
              <a:ext uri="{FF2B5EF4-FFF2-40B4-BE49-F238E27FC236}">
                <a16:creationId xmlns:a16="http://schemas.microsoft.com/office/drawing/2014/main" id="{314B81F3-E5BA-477F-9EE2-7676A2E73ADF}"/>
              </a:ext>
            </a:extLst>
          </p:cNvPr>
          <p:cNvSpPr>
            <a:spLocks noGrp="1"/>
          </p:cNvSpPr>
          <p:nvPr>
            <p:ph type="body" idx="13"/>
          </p:nvPr>
        </p:nvSpPr>
        <p:spPr>
          <a:xfrm>
            <a:off x="8066421" y="1405329"/>
            <a:ext cx="2882475" cy="407698"/>
          </a:xfrm>
        </p:spPr>
        <p:txBody>
          <a:bodyPr anchor="b">
            <a:normAutofit/>
          </a:bodyPr>
          <a:lstStyle/>
          <a:p>
            <a:r>
              <a:rPr lang="en-GB" dirty="0"/>
              <a:t>May</a:t>
            </a:r>
          </a:p>
        </p:txBody>
      </p:sp>
      <p:sp>
        <p:nvSpPr>
          <p:cNvPr id="9" name="Text Placeholder 8">
            <a:extLst>
              <a:ext uri="{FF2B5EF4-FFF2-40B4-BE49-F238E27FC236}">
                <a16:creationId xmlns:a16="http://schemas.microsoft.com/office/drawing/2014/main" id="{9F83177E-168E-4107-A2F5-2B769F4B2127}"/>
              </a:ext>
            </a:extLst>
          </p:cNvPr>
          <p:cNvSpPr>
            <a:spLocks noGrp="1"/>
          </p:cNvSpPr>
          <p:nvPr>
            <p:ph sz="half" idx="14"/>
          </p:nvPr>
        </p:nvSpPr>
        <p:spPr>
          <a:xfrm>
            <a:off x="8066421" y="1966381"/>
            <a:ext cx="2882475" cy="1997867"/>
          </a:xfrm>
        </p:spPr>
        <p:txBody>
          <a:bodyPr>
            <a:normAutofit/>
          </a:bodyPr>
          <a:lstStyle/>
          <a:p>
            <a:pPr marL="285750" indent="-285750">
              <a:buFont typeface="Arial" panose="020B0604020202020204" pitchFamily="34" charset="0"/>
              <a:buChar char="•"/>
            </a:pPr>
            <a:r>
              <a:rPr lang="en-GB" dirty="0"/>
              <a:t>Documentation and report</a:t>
            </a:r>
          </a:p>
          <a:p>
            <a:pPr marL="285750" indent="-285750">
              <a:buFont typeface="Arial" panose="020B0604020202020204" pitchFamily="34" charset="0"/>
              <a:buChar char="•"/>
            </a:pPr>
            <a:r>
              <a:rPr lang="en-GB" dirty="0"/>
              <a:t>Final testing and touch-ups</a:t>
            </a:r>
          </a:p>
          <a:p>
            <a:pPr marL="285750" indent="-285750">
              <a:buFont typeface="Arial" panose="020B0604020202020204" pitchFamily="34" charset="0"/>
              <a:buChar char="•"/>
            </a:pPr>
            <a:r>
              <a:rPr lang="en-GB" dirty="0"/>
              <a:t>Benchmarking</a:t>
            </a:r>
          </a:p>
          <a:p>
            <a:pPr marL="285750" indent="-285750">
              <a:buFont typeface="Arial" panose="020B0604020202020204" pitchFamily="34" charset="0"/>
              <a:buChar char="•"/>
            </a:pPr>
            <a:r>
              <a:rPr lang="en-GB" dirty="0"/>
              <a:t>Creation of API requests examples</a:t>
            </a:r>
          </a:p>
          <a:p>
            <a:pPr marL="285750" indent="-285750">
              <a:buFont typeface="Arial" panose="020B0604020202020204" pitchFamily="34" charset="0"/>
              <a:buChar char="•"/>
            </a:pPr>
            <a:r>
              <a:rPr lang="en-GB" dirty="0"/>
              <a:t>Final</a:t>
            </a:r>
            <a:r>
              <a:rPr lang="pt-PT" dirty="0"/>
              <a:t> d</a:t>
            </a:r>
            <a:r>
              <a:rPr lang="en-GB" dirty="0" err="1"/>
              <a:t>elivery</a:t>
            </a:r>
            <a:endParaRPr lang="en-GB" dirty="0"/>
          </a:p>
        </p:txBody>
      </p:sp>
      <p:sp>
        <p:nvSpPr>
          <p:cNvPr id="26" name="Date Placeholder 10">
            <a:extLst>
              <a:ext uri="{FF2B5EF4-FFF2-40B4-BE49-F238E27FC236}">
                <a16:creationId xmlns:a16="http://schemas.microsoft.com/office/drawing/2014/main" id="{B61405E6-2BC5-4C97-9579-17CBB20BD47F}"/>
              </a:ext>
            </a:extLst>
          </p:cNvPr>
          <p:cNvSpPr txBox="1">
            <a:spLocks/>
          </p:cNvSpPr>
          <p:nvPr/>
        </p:nvSpPr>
        <p:spPr>
          <a:xfrm>
            <a:off x="8382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solidFill>
                  <a:schemeClr val="tx1">
                    <a:tint val="75000"/>
                  </a:schemeClr>
                </a:solidFill>
              </a:rPr>
              <a:t>Databases – 2021/22</a:t>
            </a:r>
          </a:p>
        </p:txBody>
      </p:sp>
      <p:sp>
        <p:nvSpPr>
          <p:cNvPr id="27" name="Footer Placeholder 11">
            <a:extLst>
              <a:ext uri="{FF2B5EF4-FFF2-40B4-BE49-F238E27FC236}">
                <a16:creationId xmlns:a16="http://schemas.microsoft.com/office/drawing/2014/main" id="{B22579EB-67E1-480B-9858-C2DB8C3BD8CF}"/>
              </a:ext>
            </a:extLst>
          </p:cNvPr>
          <p:cNvSpPr txBox="1">
            <a:spLocks/>
          </p:cNvSpPr>
          <p:nvPr/>
        </p:nvSpPr>
        <p:spPr>
          <a:xfrm>
            <a:off x="4038600" y="6356350"/>
            <a:ext cx="41148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dirty="0">
                <a:solidFill>
                  <a:schemeClr val="tx1">
                    <a:tint val="75000"/>
                  </a:schemeClr>
                </a:solidFill>
              </a:rPr>
              <a:t>DigitalBubble Marketplace</a:t>
            </a:r>
          </a:p>
        </p:txBody>
      </p:sp>
      <p:sp>
        <p:nvSpPr>
          <p:cNvPr id="28" name="Slide Number Placeholder 12">
            <a:extLst>
              <a:ext uri="{FF2B5EF4-FFF2-40B4-BE49-F238E27FC236}">
                <a16:creationId xmlns:a16="http://schemas.microsoft.com/office/drawing/2014/main" id="{F3B5E75A-807D-411C-8CDE-2FE4327985BD}"/>
              </a:ext>
            </a:extLst>
          </p:cNvPr>
          <p:cNvSpPr txBox="1">
            <a:spLocks/>
          </p:cNvSpPr>
          <p:nvPr/>
        </p:nvSpPr>
        <p:spPr>
          <a:xfrm>
            <a:off x="86106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5CEABB6-07DC-46E8-9B57-56EC44A396E5}" type="slidenum">
              <a:rPr lang="en-GB" sz="900" smtClean="0">
                <a:solidFill>
                  <a:schemeClr val="tx1">
                    <a:tint val="75000"/>
                  </a:schemeClr>
                </a:solidFill>
              </a:rPr>
              <a:pPr algn="r"/>
              <a:t>10</a:t>
            </a:fld>
            <a:endParaRPr lang="en-GB" sz="900" dirty="0">
              <a:solidFill>
                <a:schemeClr val="tx1">
                  <a:tint val="75000"/>
                </a:schemeClr>
              </a:solidFill>
            </a:endParaRPr>
          </a:p>
        </p:txBody>
      </p:sp>
      <p:sp>
        <p:nvSpPr>
          <p:cNvPr id="15" name="Text Placeholder 6">
            <a:extLst>
              <a:ext uri="{FF2B5EF4-FFF2-40B4-BE49-F238E27FC236}">
                <a16:creationId xmlns:a16="http://schemas.microsoft.com/office/drawing/2014/main" id="{5515AF36-3450-47AD-960E-018B015E5E79}"/>
              </a:ext>
            </a:extLst>
          </p:cNvPr>
          <p:cNvSpPr txBox="1">
            <a:spLocks/>
          </p:cNvSpPr>
          <p:nvPr/>
        </p:nvSpPr>
        <p:spPr>
          <a:xfrm>
            <a:off x="1243104" y="5376856"/>
            <a:ext cx="8587877" cy="36512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Work will be divided equally amongst team members along the project timeline. </a:t>
            </a:r>
          </a:p>
        </p:txBody>
      </p:sp>
    </p:spTree>
    <p:extLst>
      <p:ext uri="{BB962C8B-B14F-4D97-AF65-F5344CB8AC3E}">
        <p14:creationId xmlns:p14="http://schemas.microsoft.com/office/powerpoint/2010/main" val="115514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rtlCol="0"/>
          <a:lstStyle/>
          <a:p>
            <a:pPr rtl="0"/>
            <a:r>
              <a:rPr lang="en-GB" dirty="0"/>
              <a:t>Meet The Team</a:t>
            </a:r>
          </a:p>
        </p:txBody>
      </p:sp>
      <p:pic>
        <p:nvPicPr>
          <p:cNvPr id="38" name="Picture Placeholder 37">
            <a:extLst>
              <a:ext uri="{FF2B5EF4-FFF2-40B4-BE49-F238E27FC236}">
                <a16:creationId xmlns:a16="http://schemas.microsoft.com/office/drawing/2014/main" id="{76554518-1C01-4B26-9940-1C04FC9D73BA}"/>
              </a:ext>
            </a:extLst>
          </p:cNvPr>
          <p:cNvPicPr>
            <a:picLocks noGrp="1" noChangeAspect="1"/>
          </p:cNvPicPr>
          <p:nvPr>
            <p:ph type="pic" sz="quarter" idx="14"/>
          </p:nvPr>
        </p:nvPicPr>
        <p:blipFill>
          <a:blip r:embed="rId3"/>
          <a:srcRect/>
          <a:stretch/>
        </p:blipFill>
        <p:spPr>
          <a:xfrm>
            <a:off x="1794137" y="2176720"/>
            <a:ext cx="1620000" cy="1620000"/>
          </a:xfrm>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689737" y="4005741"/>
            <a:ext cx="1828800" cy="343061"/>
          </a:xfrm>
        </p:spPr>
        <p:txBody>
          <a:bodyPr rtlCol="0"/>
          <a:lstStyle/>
          <a:p>
            <a:pPr rtl="0"/>
            <a:r>
              <a:rPr lang="en-GB" dirty="0"/>
              <a:t>ANDRÉ COLAÇO</a:t>
            </a:r>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a:xfrm>
            <a:off x="1453031" y="4177272"/>
            <a:ext cx="2302211" cy="343061"/>
          </a:xfrm>
        </p:spPr>
        <p:txBody>
          <a:bodyPr rtlCol="0"/>
          <a:lstStyle/>
          <a:p>
            <a:pPr rtl="0"/>
            <a:r>
              <a:rPr lang="en-GB" dirty="0"/>
              <a:t>andrecolaco@student.dei.uc.pt</a:t>
            </a:r>
          </a:p>
        </p:txBody>
      </p:sp>
      <p:pic>
        <p:nvPicPr>
          <p:cNvPr id="42" name="Picture Placeholder 41">
            <a:extLst>
              <a:ext uri="{FF2B5EF4-FFF2-40B4-BE49-F238E27FC236}">
                <a16:creationId xmlns:a16="http://schemas.microsoft.com/office/drawing/2014/main" id="{CB092FE3-5F48-4433-B8FF-114D1CD7437D}"/>
              </a:ext>
            </a:extLst>
          </p:cNvPr>
          <p:cNvPicPr>
            <a:picLocks noGrp="1" noChangeAspect="1"/>
          </p:cNvPicPr>
          <p:nvPr>
            <p:ph type="pic" sz="quarter" idx="15"/>
          </p:nvPr>
        </p:nvPicPr>
        <p:blipFill>
          <a:blip r:embed="rId4"/>
          <a:srcRect/>
          <a:stretch/>
        </p:blipFill>
        <p:spPr>
          <a:xfrm>
            <a:off x="5286000" y="2176720"/>
            <a:ext cx="1620000" cy="1620000"/>
          </a:xfrm>
        </p:spPr>
      </p:pic>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a:xfrm>
            <a:off x="5199795" y="4005742"/>
            <a:ext cx="1828800" cy="343061"/>
          </a:xfrm>
        </p:spPr>
        <p:txBody>
          <a:bodyPr rtlCol="0"/>
          <a:lstStyle/>
          <a:p>
            <a:pPr rtl="0"/>
            <a:r>
              <a:rPr lang="en-GB" dirty="0"/>
              <a:t>SANCHO SIMÕES​</a:t>
            </a:r>
          </a:p>
        </p:txBody>
      </p:sp>
      <p:sp>
        <p:nvSpPr>
          <p:cNvPr id="61" name="Text Placeholder 60">
            <a:extLst>
              <a:ext uri="{FF2B5EF4-FFF2-40B4-BE49-F238E27FC236}">
                <a16:creationId xmlns:a16="http://schemas.microsoft.com/office/drawing/2014/main" id="{F1C860E6-FF87-419F-8B26-B8EA4D5F3D3D}"/>
              </a:ext>
            </a:extLst>
          </p:cNvPr>
          <p:cNvSpPr>
            <a:spLocks noGrp="1"/>
          </p:cNvSpPr>
          <p:nvPr>
            <p:ph type="body" idx="22"/>
          </p:nvPr>
        </p:nvSpPr>
        <p:spPr>
          <a:xfrm>
            <a:off x="4899134" y="4177272"/>
            <a:ext cx="2393731" cy="343061"/>
          </a:xfrm>
        </p:spPr>
        <p:txBody>
          <a:bodyPr rtlCol="0"/>
          <a:lstStyle/>
          <a:p>
            <a:pPr rtl="0"/>
            <a:r>
              <a:rPr lang="en-GB" dirty="0"/>
              <a:t>sanchosimoes@student.dei.uc.pt</a:t>
            </a:r>
          </a:p>
        </p:txBody>
      </p:sp>
      <p:pic>
        <p:nvPicPr>
          <p:cNvPr id="46" name="Picture Placeholder 45">
            <a:extLst>
              <a:ext uri="{FF2B5EF4-FFF2-40B4-BE49-F238E27FC236}">
                <a16:creationId xmlns:a16="http://schemas.microsoft.com/office/drawing/2014/main" id="{570FC090-540A-41E2-99FA-7B7BC171A64E}"/>
              </a:ext>
            </a:extLst>
          </p:cNvPr>
          <p:cNvPicPr>
            <a:picLocks noGrp="1" noChangeAspect="1"/>
          </p:cNvPicPr>
          <p:nvPr>
            <p:ph type="pic" sz="quarter" idx="16"/>
          </p:nvPr>
        </p:nvPicPr>
        <p:blipFill>
          <a:blip r:embed="rId5"/>
          <a:srcRect/>
          <a:stretch/>
        </p:blipFill>
        <p:spPr>
          <a:xfrm>
            <a:off x="8777863" y="2176720"/>
            <a:ext cx="1620000" cy="1620000"/>
          </a:xfrm>
          <a:prstGeom prst="rect">
            <a:avLst/>
          </a:prstGeom>
        </p:spPr>
      </p:pic>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8673463" y="4005742"/>
            <a:ext cx="1828800" cy="343061"/>
          </a:xfrm>
        </p:spPr>
        <p:txBody>
          <a:bodyPr rtlCol="0"/>
          <a:lstStyle/>
          <a:p>
            <a:pPr rtl="0"/>
            <a:r>
              <a:rPr lang="en-GB" dirty="0"/>
              <a:t>RODRIGO MACHADO​</a:t>
            </a:r>
          </a:p>
          <a:p>
            <a:pPr rtl="0"/>
            <a:endParaRPr lang="en-GB"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8483894" y="4177272"/>
            <a:ext cx="2207938" cy="343061"/>
          </a:xfrm>
        </p:spPr>
        <p:txBody>
          <a:bodyPr rtlCol="0"/>
          <a:lstStyle/>
          <a:p>
            <a:pPr rtl="0"/>
            <a:r>
              <a:rPr lang="en-GB" dirty="0"/>
              <a:t>ramachado@student.dei.uc.pt</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rtlCol="0"/>
          <a:lstStyle/>
          <a:p>
            <a:pPr rtl="0"/>
            <a:r>
              <a:rPr lang="en-GB" dirty="0"/>
              <a:t>Databases – 2021/22</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rtlCol="0"/>
          <a:lstStyle/>
          <a:p>
            <a:r>
              <a:rPr lang="en-GB" dirty="0"/>
              <a:t>DigitalBubble Marketplace</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2</a:t>
            </a:fld>
            <a:endParaRPr lang="en-GB" dirty="0"/>
          </a:p>
        </p:txBody>
      </p:sp>
    </p:spTree>
    <p:extLst>
      <p:ext uri="{BB962C8B-B14F-4D97-AF65-F5344CB8AC3E}">
        <p14:creationId xmlns:p14="http://schemas.microsoft.com/office/powerpoint/2010/main" val="339626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6BF-C760-4372-B7D1-D4A43E87DA27}"/>
              </a:ext>
            </a:extLst>
          </p:cNvPr>
          <p:cNvSpPr>
            <a:spLocks noGrp="1"/>
          </p:cNvSpPr>
          <p:nvPr>
            <p:ph type="title"/>
          </p:nvPr>
        </p:nvSpPr>
        <p:spPr/>
        <p:txBody>
          <a:bodyPr/>
          <a:lstStyle/>
          <a:p>
            <a:r>
              <a:rPr lang="en-GB" dirty="0"/>
              <a:t>What are we creating?</a:t>
            </a:r>
          </a:p>
        </p:txBody>
      </p:sp>
      <p:sp>
        <p:nvSpPr>
          <p:cNvPr id="4" name="Text Placeholder 3">
            <a:extLst>
              <a:ext uri="{FF2B5EF4-FFF2-40B4-BE49-F238E27FC236}">
                <a16:creationId xmlns:a16="http://schemas.microsoft.com/office/drawing/2014/main" id="{BA104EEB-699C-4BF6-8A18-1752E673961F}"/>
              </a:ext>
            </a:extLst>
          </p:cNvPr>
          <p:cNvSpPr>
            <a:spLocks noGrp="1"/>
          </p:cNvSpPr>
          <p:nvPr>
            <p:ph type="body" sz="quarter" idx="15"/>
          </p:nvPr>
        </p:nvSpPr>
        <p:spPr>
          <a:xfrm>
            <a:off x="440401" y="2278507"/>
            <a:ext cx="5435398" cy="2750097"/>
          </a:xfrm>
        </p:spPr>
        <p:txBody>
          <a:bodyPr>
            <a:normAutofit/>
          </a:bodyPr>
          <a:lstStyle/>
          <a:p>
            <a:pPr algn="just"/>
            <a:r>
              <a:rPr lang="en-GB" dirty="0"/>
              <a:t>We are developing a digital sales platform backend (database and REST API) specifically for electronic products, such as computers, televisions, smartphones, etc…, to support the commercialization of these goods. </a:t>
            </a:r>
          </a:p>
          <a:p>
            <a:pPr algn="just"/>
            <a:r>
              <a:rPr lang="en-GB" dirty="0"/>
              <a:t>The platform allows sellers to list their products, and buyers to shop through the full catalogue of products sold by all sellers. </a:t>
            </a:r>
          </a:p>
          <a:p>
            <a:pPr algn="just"/>
            <a:r>
              <a:rPr lang="en-GB" dirty="0"/>
              <a:t>The buyer can add items to their shopping cart with a desired quantity and finalize their order. Prior to buying, buyers can have all their questions answered in a questions section, with support for discussion threads. After buying, they are able to comment on / rate the purchased items.</a:t>
            </a:r>
          </a:p>
          <a:p>
            <a:pPr algn="just"/>
            <a:endParaRPr lang="en-GB" dirty="0"/>
          </a:p>
          <a:p>
            <a:pPr algn="just"/>
            <a:endParaRPr lang="en-GB" dirty="0"/>
          </a:p>
        </p:txBody>
      </p:sp>
      <p:sp>
        <p:nvSpPr>
          <p:cNvPr id="11" name="Date Placeholder 10">
            <a:extLst>
              <a:ext uri="{FF2B5EF4-FFF2-40B4-BE49-F238E27FC236}">
                <a16:creationId xmlns:a16="http://schemas.microsoft.com/office/drawing/2014/main" id="{BCD3F6B8-6C3C-4A5E-88E4-4CA1D1A9B606}"/>
              </a:ext>
            </a:extLst>
          </p:cNvPr>
          <p:cNvSpPr>
            <a:spLocks noGrp="1"/>
          </p:cNvSpPr>
          <p:nvPr>
            <p:ph type="dt" sz="half" idx="20"/>
          </p:nvPr>
        </p:nvSpPr>
        <p:spPr/>
        <p:txBody>
          <a:bodyPr/>
          <a:lstStyle/>
          <a:p>
            <a:pPr rtl="0"/>
            <a:r>
              <a:rPr lang="en-GB" dirty="0"/>
              <a:t>Databases – 2021/22</a:t>
            </a:r>
          </a:p>
        </p:txBody>
      </p:sp>
      <p:sp>
        <p:nvSpPr>
          <p:cNvPr id="12" name="Footer Placeholder 11">
            <a:extLst>
              <a:ext uri="{FF2B5EF4-FFF2-40B4-BE49-F238E27FC236}">
                <a16:creationId xmlns:a16="http://schemas.microsoft.com/office/drawing/2014/main" id="{CE203122-2798-4FFE-820C-CD70740DB694}"/>
              </a:ext>
            </a:extLst>
          </p:cNvPr>
          <p:cNvSpPr>
            <a:spLocks noGrp="1"/>
          </p:cNvSpPr>
          <p:nvPr>
            <p:ph type="ftr" sz="quarter" idx="21"/>
          </p:nvPr>
        </p:nvSpPr>
        <p:spPr/>
        <p:txBody>
          <a:bodyPr/>
          <a:lstStyle/>
          <a:p>
            <a:pPr algn="ctr"/>
            <a:r>
              <a:rPr lang="en-GB" sz="900" dirty="0">
                <a:solidFill>
                  <a:schemeClr val="tx1">
                    <a:tint val="75000"/>
                  </a:schemeClr>
                </a:solidFill>
              </a:rPr>
              <a:t>DigitalBubble Marketplace</a:t>
            </a:r>
          </a:p>
        </p:txBody>
      </p:sp>
      <p:sp>
        <p:nvSpPr>
          <p:cNvPr id="13" name="Slide Number Placeholder 12">
            <a:extLst>
              <a:ext uri="{FF2B5EF4-FFF2-40B4-BE49-F238E27FC236}">
                <a16:creationId xmlns:a16="http://schemas.microsoft.com/office/drawing/2014/main" id="{76CE02DC-E857-41A7-9034-B06BF5D56A22}"/>
              </a:ext>
            </a:extLst>
          </p:cNvPr>
          <p:cNvSpPr>
            <a:spLocks noGrp="1"/>
          </p:cNvSpPr>
          <p:nvPr>
            <p:ph type="sldNum" sz="quarter" idx="22"/>
          </p:nvPr>
        </p:nvSpPr>
        <p:spPr/>
        <p:txBody>
          <a:bodyPr/>
          <a:lstStyle/>
          <a:p>
            <a:pPr rtl="0"/>
            <a:fld id="{B5CEABB6-07DC-46E8-9B57-56EC44A396E5}" type="slidenum">
              <a:rPr lang="en-GB" noProof="0" smtClean="0"/>
              <a:t>3</a:t>
            </a:fld>
            <a:endParaRPr lang="en-GB" noProof="0" dirty="0"/>
          </a:p>
        </p:txBody>
      </p:sp>
      <p:sp>
        <p:nvSpPr>
          <p:cNvPr id="14" name="Text Placeholder 3">
            <a:extLst>
              <a:ext uri="{FF2B5EF4-FFF2-40B4-BE49-F238E27FC236}">
                <a16:creationId xmlns:a16="http://schemas.microsoft.com/office/drawing/2014/main" id="{26AB94CE-04FD-4417-A657-7976DE362CCB}"/>
              </a:ext>
            </a:extLst>
          </p:cNvPr>
          <p:cNvSpPr txBox="1">
            <a:spLocks/>
          </p:cNvSpPr>
          <p:nvPr/>
        </p:nvSpPr>
        <p:spPr>
          <a:xfrm>
            <a:off x="6316200" y="2278508"/>
            <a:ext cx="5435398" cy="2750096"/>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Sellers are notified of purchase orders and questions on their stock, and buyers with any updates regarding their orders. All users in a question thread are notified with updates to the respective thread.</a:t>
            </a:r>
          </a:p>
          <a:p>
            <a:pPr algn="just"/>
            <a:r>
              <a:rPr lang="en-GB" dirty="0"/>
              <a:t>Administrators moderate the platform, register sellers/buyers, and create limited time discount campaigns with a limited amount of coupons which are applicable platform-wide.</a:t>
            </a:r>
          </a:p>
          <a:p>
            <a:pPr algn="just"/>
            <a:r>
              <a:rPr lang="en-GB" dirty="0"/>
              <a:t>Any changes/updates made to product listings are saved in a history, for later auditing of the platform and price tracking.</a:t>
            </a:r>
          </a:p>
          <a:p>
            <a:pPr algn="just"/>
            <a:endParaRPr lang="en-GB" dirty="0"/>
          </a:p>
          <a:p>
            <a:pPr algn="just"/>
            <a:endParaRPr lang="en-GB" dirty="0"/>
          </a:p>
        </p:txBody>
      </p:sp>
    </p:spTree>
    <p:extLst>
      <p:ext uri="{BB962C8B-B14F-4D97-AF65-F5344CB8AC3E}">
        <p14:creationId xmlns:p14="http://schemas.microsoft.com/office/powerpoint/2010/main" val="296741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6BF-C760-4372-B7D1-D4A43E87DA27}"/>
              </a:ext>
            </a:extLst>
          </p:cNvPr>
          <p:cNvSpPr>
            <a:spLocks noGrp="1"/>
          </p:cNvSpPr>
          <p:nvPr>
            <p:ph type="title"/>
          </p:nvPr>
        </p:nvSpPr>
        <p:spPr>
          <a:xfrm>
            <a:off x="1333499" y="1020445"/>
            <a:ext cx="3171825" cy="1325563"/>
          </a:xfrm>
        </p:spPr>
        <p:txBody>
          <a:bodyPr vert="horz" lIns="91440" tIns="45720" rIns="91440" bIns="45720" rtlCol="0" anchor="b">
            <a:normAutofit/>
          </a:bodyPr>
          <a:lstStyle/>
          <a:p>
            <a:r>
              <a:rPr lang="en-GB" kern="1200" cap="all" spc="150" baseline="0">
                <a:latin typeface="+mj-lt"/>
                <a:ea typeface="+mj-ea"/>
                <a:cs typeface="+mj-cs"/>
              </a:rPr>
              <a:t>Database operations</a:t>
            </a:r>
          </a:p>
        </p:txBody>
      </p:sp>
      <p:sp>
        <p:nvSpPr>
          <p:cNvPr id="16" name="Text Placeholder 3">
            <a:extLst>
              <a:ext uri="{FF2B5EF4-FFF2-40B4-BE49-F238E27FC236}">
                <a16:creationId xmlns:a16="http://schemas.microsoft.com/office/drawing/2014/main" id="{8CBA974A-88DA-4A95-91B9-CB086804D2AB}"/>
              </a:ext>
            </a:extLst>
          </p:cNvPr>
          <p:cNvSpPr txBox="1">
            <a:spLocks/>
          </p:cNvSpPr>
          <p:nvPr/>
        </p:nvSpPr>
        <p:spPr>
          <a:xfrm>
            <a:off x="1333499" y="2924175"/>
            <a:ext cx="3171825" cy="2519363"/>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GB" dirty="0"/>
              <a:t>The database main purpose is to hold all data relevant to the operation of the digital marketplace, such as users, products, shopping carts, orders, campaigns and product comments.</a:t>
            </a:r>
            <a:endParaRPr lang="en-GB"/>
          </a:p>
          <a:p>
            <a:pPr algn="l">
              <a:lnSpc>
                <a:spcPct val="110000"/>
              </a:lnSpc>
            </a:pPr>
            <a:r>
              <a:rPr lang="en-GB" dirty="0"/>
              <a:t>Triggers keep the products’ history and stock up-to-date with updates and purchases, as well as delivery of notifications to users.</a:t>
            </a:r>
            <a:endParaRPr lang="en-GB"/>
          </a:p>
          <a:p>
            <a:pPr algn="l">
              <a:lnSpc>
                <a:spcPct val="110000"/>
              </a:lnSpc>
            </a:pPr>
            <a:endParaRPr lang="en-GB"/>
          </a:p>
        </p:txBody>
      </p:sp>
      <p:sp>
        <p:nvSpPr>
          <p:cNvPr id="11" name="Date Placeholder 10">
            <a:extLst>
              <a:ext uri="{FF2B5EF4-FFF2-40B4-BE49-F238E27FC236}">
                <a16:creationId xmlns:a16="http://schemas.microsoft.com/office/drawing/2014/main" id="{BCD3F6B8-6C3C-4A5E-88E4-4CA1D1A9B606}"/>
              </a:ext>
            </a:extLst>
          </p:cNvPr>
          <p:cNvSpPr>
            <a:spLocks noGrp="1"/>
          </p:cNvSpPr>
          <p:nvPr>
            <p:ph type="dt" sz="half" idx="10"/>
          </p:nvPr>
        </p:nvSpPr>
        <p:spPr>
          <a:xfrm>
            <a:off x="1333500" y="6356350"/>
            <a:ext cx="985157" cy="365125"/>
          </a:xfrm>
        </p:spPr>
        <p:txBody>
          <a:bodyPr vert="horz" lIns="91440" tIns="45720" rIns="91440" bIns="45720" rtlCol="0" anchor="ctr">
            <a:normAutofit/>
          </a:bodyPr>
          <a:lstStyle/>
          <a:p>
            <a:pPr>
              <a:lnSpc>
                <a:spcPct val="90000"/>
              </a:lnSpc>
              <a:spcAft>
                <a:spcPts val="600"/>
              </a:spcAft>
            </a:pPr>
            <a:r>
              <a:rPr lang="en-GB" kern="1200">
                <a:latin typeface="+mn-lt"/>
                <a:ea typeface="+mn-ea"/>
                <a:cs typeface="+mn-cs"/>
              </a:rPr>
              <a:t>Databases – 2021/22</a:t>
            </a:r>
          </a:p>
        </p:txBody>
      </p:sp>
      <p:sp>
        <p:nvSpPr>
          <p:cNvPr id="12" name="Footer Placeholder 11">
            <a:extLst>
              <a:ext uri="{FF2B5EF4-FFF2-40B4-BE49-F238E27FC236}">
                <a16:creationId xmlns:a16="http://schemas.microsoft.com/office/drawing/2014/main" id="{CE203122-2798-4FFE-820C-CD70740DB694}"/>
              </a:ext>
            </a:extLst>
          </p:cNvPr>
          <p:cNvSpPr>
            <a:spLocks noGrp="1"/>
          </p:cNvSpPr>
          <p:nvPr>
            <p:ph type="ftr" sz="quarter" idx="11"/>
          </p:nvPr>
        </p:nvSpPr>
        <p:spPr>
          <a:xfrm>
            <a:off x="2669886" y="6356349"/>
            <a:ext cx="2482842" cy="365125"/>
          </a:xfrm>
        </p:spPr>
        <p:txBody>
          <a:bodyPr vert="horz" lIns="91440" tIns="45720" rIns="91440" bIns="45720" rtlCol="0" anchor="ctr">
            <a:normAutofit/>
          </a:bodyPr>
          <a:lstStyle/>
          <a:p>
            <a:pPr>
              <a:spcAft>
                <a:spcPts val="600"/>
              </a:spcAft>
            </a:pPr>
            <a:r>
              <a:rPr lang="en-GB" kern="1200">
                <a:latin typeface="+mn-lt"/>
                <a:ea typeface="+mn-ea"/>
                <a:cs typeface="+mn-cs"/>
              </a:rPr>
              <a:t>DigitalBubble Marketplace</a:t>
            </a:r>
          </a:p>
        </p:txBody>
      </p:sp>
      <p:sp>
        <p:nvSpPr>
          <p:cNvPr id="13" name="Slide Number Placeholder 12">
            <a:extLst>
              <a:ext uri="{FF2B5EF4-FFF2-40B4-BE49-F238E27FC236}">
                <a16:creationId xmlns:a16="http://schemas.microsoft.com/office/drawing/2014/main" id="{76CE02DC-E857-41A7-9034-B06BF5D56A22}"/>
              </a:ext>
            </a:extLst>
          </p:cNvPr>
          <p:cNvSpPr>
            <a:spLocks noGrp="1"/>
          </p:cNvSpPr>
          <p:nvPr>
            <p:ph type="sldNum" sz="quarter" idx="12"/>
          </p:nvPr>
        </p:nvSpPr>
        <p:spPr>
          <a:xfrm>
            <a:off x="5536305" y="6356350"/>
            <a:ext cx="987552" cy="365125"/>
          </a:xfrm>
        </p:spPr>
        <p:txBody>
          <a:bodyPr vert="horz" lIns="91440" tIns="45720" rIns="91440" bIns="45720" rtlCol="0" anchor="ctr">
            <a:normAutofit/>
          </a:bodyPr>
          <a:lstStyle/>
          <a:p>
            <a:pPr>
              <a:spcAft>
                <a:spcPts val="600"/>
              </a:spcAft>
            </a:pPr>
            <a:fld id="{B5CEABB6-07DC-46E8-9B57-56EC44A396E5}" type="slidenum">
              <a:rPr lang="en-GB" smtClean="0"/>
              <a:pPr>
                <a:spcAft>
                  <a:spcPts val="600"/>
                </a:spcAft>
              </a:pPr>
              <a:t>4</a:t>
            </a:fld>
            <a:endParaRPr lang="en-GB"/>
          </a:p>
        </p:txBody>
      </p:sp>
    </p:spTree>
    <p:extLst>
      <p:ext uri="{BB962C8B-B14F-4D97-AF65-F5344CB8AC3E}">
        <p14:creationId xmlns:p14="http://schemas.microsoft.com/office/powerpoint/2010/main" val="173292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6BF-C760-4372-B7D1-D4A43E87DA27}"/>
              </a:ext>
            </a:extLst>
          </p:cNvPr>
          <p:cNvSpPr>
            <a:spLocks noGrp="1"/>
          </p:cNvSpPr>
          <p:nvPr>
            <p:ph type="title"/>
          </p:nvPr>
        </p:nvSpPr>
        <p:spPr/>
        <p:txBody>
          <a:bodyPr/>
          <a:lstStyle/>
          <a:p>
            <a:r>
              <a:rPr lang="en-GB" dirty="0"/>
              <a:t>Database transactions and concurrency conflicts</a:t>
            </a:r>
          </a:p>
        </p:txBody>
      </p:sp>
      <p:sp>
        <p:nvSpPr>
          <p:cNvPr id="11" name="Date Placeholder 10">
            <a:extLst>
              <a:ext uri="{FF2B5EF4-FFF2-40B4-BE49-F238E27FC236}">
                <a16:creationId xmlns:a16="http://schemas.microsoft.com/office/drawing/2014/main" id="{BCD3F6B8-6C3C-4A5E-88E4-4CA1D1A9B606}"/>
              </a:ext>
            </a:extLst>
          </p:cNvPr>
          <p:cNvSpPr>
            <a:spLocks noGrp="1"/>
          </p:cNvSpPr>
          <p:nvPr>
            <p:ph type="dt" sz="half" idx="20"/>
          </p:nvPr>
        </p:nvSpPr>
        <p:spPr/>
        <p:txBody>
          <a:bodyPr/>
          <a:lstStyle/>
          <a:p>
            <a:pPr rtl="0"/>
            <a:r>
              <a:rPr lang="en-GB" dirty="0"/>
              <a:t>Databases – 2021/22</a:t>
            </a:r>
          </a:p>
        </p:txBody>
      </p:sp>
      <p:sp>
        <p:nvSpPr>
          <p:cNvPr id="12" name="Footer Placeholder 11">
            <a:extLst>
              <a:ext uri="{FF2B5EF4-FFF2-40B4-BE49-F238E27FC236}">
                <a16:creationId xmlns:a16="http://schemas.microsoft.com/office/drawing/2014/main" id="{CE203122-2798-4FFE-820C-CD70740DB694}"/>
              </a:ext>
            </a:extLst>
          </p:cNvPr>
          <p:cNvSpPr>
            <a:spLocks noGrp="1"/>
          </p:cNvSpPr>
          <p:nvPr>
            <p:ph type="ftr" sz="quarter" idx="21"/>
          </p:nvPr>
        </p:nvSpPr>
        <p:spPr/>
        <p:txBody>
          <a:bodyPr/>
          <a:lstStyle/>
          <a:p>
            <a:pPr algn="ctr"/>
            <a:r>
              <a:rPr lang="en-GB" sz="900" dirty="0">
                <a:solidFill>
                  <a:schemeClr val="tx1">
                    <a:tint val="75000"/>
                  </a:schemeClr>
                </a:solidFill>
              </a:rPr>
              <a:t>DigitalBubble Marketplace</a:t>
            </a:r>
          </a:p>
        </p:txBody>
      </p:sp>
      <p:sp>
        <p:nvSpPr>
          <p:cNvPr id="13" name="Slide Number Placeholder 12">
            <a:extLst>
              <a:ext uri="{FF2B5EF4-FFF2-40B4-BE49-F238E27FC236}">
                <a16:creationId xmlns:a16="http://schemas.microsoft.com/office/drawing/2014/main" id="{76CE02DC-E857-41A7-9034-B06BF5D56A22}"/>
              </a:ext>
            </a:extLst>
          </p:cNvPr>
          <p:cNvSpPr>
            <a:spLocks noGrp="1"/>
          </p:cNvSpPr>
          <p:nvPr>
            <p:ph type="sldNum" sz="quarter" idx="22"/>
          </p:nvPr>
        </p:nvSpPr>
        <p:spPr/>
        <p:txBody>
          <a:bodyPr/>
          <a:lstStyle/>
          <a:p>
            <a:pPr rtl="0"/>
            <a:fld id="{B5CEABB6-07DC-46E8-9B57-56EC44A396E5}" type="slidenum">
              <a:rPr lang="en-GB" noProof="0" smtClean="0"/>
              <a:t>5</a:t>
            </a:fld>
            <a:endParaRPr lang="en-GB" noProof="0" dirty="0"/>
          </a:p>
        </p:txBody>
      </p:sp>
      <p:sp>
        <p:nvSpPr>
          <p:cNvPr id="16" name="Text Placeholder 3">
            <a:extLst>
              <a:ext uri="{FF2B5EF4-FFF2-40B4-BE49-F238E27FC236}">
                <a16:creationId xmlns:a16="http://schemas.microsoft.com/office/drawing/2014/main" id="{8CBA974A-88DA-4A95-91B9-CB086804D2AB}"/>
              </a:ext>
            </a:extLst>
          </p:cNvPr>
          <p:cNvSpPr txBox="1">
            <a:spLocks/>
          </p:cNvSpPr>
          <p:nvPr/>
        </p:nvSpPr>
        <p:spPr>
          <a:xfrm>
            <a:off x="440401" y="2278507"/>
            <a:ext cx="5435398" cy="2750097"/>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Purchases can only be finalized if all products in the cart have enough stock, and all stock must be updated before finalizing the order. To prevent inconsistencies, this operation should adhere to the ACID properties of database transactions. </a:t>
            </a:r>
          </a:p>
          <a:p>
            <a:pPr algn="just"/>
            <a:r>
              <a:rPr lang="en-GB" dirty="0"/>
              <a:t>If two buyers intend to buy all remaining stock of a product, one of these purchases must prevail, while the other fails. This means that the product’s stock should be accessed / altered in an exclusive fashion.</a:t>
            </a:r>
          </a:p>
        </p:txBody>
      </p:sp>
      <p:sp>
        <p:nvSpPr>
          <p:cNvPr id="17" name="Text Placeholder 3">
            <a:extLst>
              <a:ext uri="{FF2B5EF4-FFF2-40B4-BE49-F238E27FC236}">
                <a16:creationId xmlns:a16="http://schemas.microsoft.com/office/drawing/2014/main" id="{D6E3C2F2-DCD7-4C90-BD49-CA1538760212}"/>
              </a:ext>
            </a:extLst>
          </p:cNvPr>
          <p:cNvSpPr txBox="1">
            <a:spLocks/>
          </p:cNvSpPr>
          <p:nvPr/>
        </p:nvSpPr>
        <p:spPr>
          <a:xfrm>
            <a:off x="6316200" y="2278508"/>
            <a:ext cx="5435398" cy="2750096"/>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Campaign coupons exist in a limited number, and should be handed-out in a first-come first-served fashion. Buyers can only get a single coupon per campaign, which is available to them after subscription to the campaign.</a:t>
            </a:r>
          </a:p>
          <a:p>
            <a:pPr algn="just"/>
            <a:r>
              <a:rPr lang="en-GB" dirty="0"/>
              <a:t>These coupons suffer from the same concurrency conflict as purchases, meaning that the transaction must be done in an exclusive fashion.</a:t>
            </a:r>
          </a:p>
          <a:p>
            <a:pPr algn="just"/>
            <a:endParaRPr lang="en-GB" dirty="0"/>
          </a:p>
        </p:txBody>
      </p:sp>
    </p:spTree>
    <p:extLst>
      <p:ext uri="{BB962C8B-B14F-4D97-AF65-F5344CB8AC3E}">
        <p14:creationId xmlns:p14="http://schemas.microsoft.com/office/powerpoint/2010/main" val="300668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ED98826-116D-4E87-AC08-133CB8366465}"/>
              </a:ext>
            </a:extLst>
          </p:cNvPr>
          <p:cNvSpPr>
            <a:spLocks noGrp="1"/>
          </p:cNvSpPr>
          <p:nvPr>
            <p:ph type="ctrTitle"/>
          </p:nvPr>
        </p:nvSpPr>
        <p:spPr/>
        <p:txBody>
          <a:bodyPr/>
          <a:lstStyle/>
          <a:p>
            <a:r>
              <a:rPr lang="en-GB" dirty="0"/>
              <a:t>Database</a:t>
            </a:r>
            <a:r>
              <a:rPr lang="pt-PT" dirty="0"/>
              <a:t> </a:t>
            </a:r>
            <a:r>
              <a:rPr lang="en-GB" dirty="0"/>
              <a:t>Diagrams</a:t>
            </a:r>
          </a:p>
        </p:txBody>
      </p:sp>
      <p:sp>
        <p:nvSpPr>
          <p:cNvPr id="34" name="Date Placeholder 10">
            <a:extLst>
              <a:ext uri="{FF2B5EF4-FFF2-40B4-BE49-F238E27FC236}">
                <a16:creationId xmlns:a16="http://schemas.microsoft.com/office/drawing/2014/main" id="{D71EED54-E87F-49CA-9B0C-54B7B8DDE807}"/>
              </a:ext>
            </a:extLst>
          </p:cNvPr>
          <p:cNvSpPr txBox="1">
            <a:spLocks/>
          </p:cNvSpPr>
          <p:nvPr/>
        </p:nvSpPr>
        <p:spPr>
          <a:xfrm>
            <a:off x="8382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solidFill>
                  <a:schemeClr val="tx1">
                    <a:tint val="75000"/>
                  </a:schemeClr>
                </a:solidFill>
              </a:rPr>
              <a:t>Databases – 2021/22</a:t>
            </a:r>
          </a:p>
        </p:txBody>
      </p:sp>
      <p:sp>
        <p:nvSpPr>
          <p:cNvPr id="35" name="Footer Placeholder 11">
            <a:extLst>
              <a:ext uri="{FF2B5EF4-FFF2-40B4-BE49-F238E27FC236}">
                <a16:creationId xmlns:a16="http://schemas.microsoft.com/office/drawing/2014/main" id="{5B95821C-3C8B-4663-BD04-C7391F3E9285}"/>
              </a:ext>
            </a:extLst>
          </p:cNvPr>
          <p:cNvSpPr txBox="1">
            <a:spLocks/>
          </p:cNvSpPr>
          <p:nvPr/>
        </p:nvSpPr>
        <p:spPr>
          <a:xfrm>
            <a:off x="4038600" y="6356350"/>
            <a:ext cx="41148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dirty="0">
                <a:solidFill>
                  <a:schemeClr val="tx1">
                    <a:tint val="75000"/>
                  </a:schemeClr>
                </a:solidFill>
              </a:rPr>
              <a:t>DigitalBubble Marketplace</a:t>
            </a:r>
          </a:p>
        </p:txBody>
      </p:sp>
      <p:sp>
        <p:nvSpPr>
          <p:cNvPr id="36" name="Slide Number Placeholder 12">
            <a:extLst>
              <a:ext uri="{FF2B5EF4-FFF2-40B4-BE49-F238E27FC236}">
                <a16:creationId xmlns:a16="http://schemas.microsoft.com/office/drawing/2014/main" id="{ED526102-7478-4AAB-B31A-632A61998D35}"/>
              </a:ext>
            </a:extLst>
          </p:cNvPr>
          <p:cNvSpPr txBox="1">
            <a:spLocks/>
          </p:cNvSpPr>
          <p:nvPr/>
        </p:nvSpPr>
        <p:spPr>
          <a:xfrm>
            <a:off x="86106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5CEABB6-07DC-46E8-9B57-56EC44A396E5}" type="slidenum">
              <a:rPr lang="en-GB" sz="900" smtClean="0">
                <a:solidFill>
                  <a:schemeClr val="tx1">
                    <a:tint val="75000"/>
                  </a:schemeClr>
                </a:solidFill>
              </a:rPr>
              <a:pPr algn="r"/>
              <a:t>6</a:t>
            </a:fld>
            <a:endParaRPr lang="en-GB" sz="900" dirty="0">
              <a:solidFill>
                <a:schemeClr val="tx1">
                  <a:tint val="75000"/>
                </a:schemeClr>
              </a:solidFill>
            </a:endParaRPr>
          </a:p>
        </p:txBody>
      </p:sp>
    </p:spTree>
    <p:extLst>
      <p:ext uri="{BB962C8B-B14F-4D97-AF65-F5344CB8AC3E}">
        <p14:creationId xmlns:p14="http://schemas.microsoft.com/office/powerpoint/2010/main" val="36658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453FA-0141-486D-9E86-B9619623CA0F}"/>
              </a:ext>
            </a:extLst>
          </p:cNvPr>
          <p:cNvPicPr>
            <a:picLocks noChangeAspect="1"/>
          </p:cNvPicPr>
          <p:nvPr/>
        </p:nvPicPr>
        <p:blipFill>
          <a:blip r:embed="rId2"/>
          <a:srcRect/>
          <a:stretch/>
        </p:blipFill>
        <p:spPr>
          <a:xfrm>
            <a:off x="314881" y="654879"/>
            <a:ext cx="11562238" cy="5548240"/>
          </a:xfrm>
          <a:prstGeom prst="rect">
            <a:avLst/>
          </a:prstGeom>
        </p:spPr>
      </p:pic>
      <p:sp>
        <p:nvSpPr>
          <p:cNvPr id="8" name="Rectangle 7">
            <a:extLst>
              <a:ext uri="{FF2B5EF4-FFF2-40B4-BE49-F238E27FC236}">
                <a16:creationId xmlns:a16="http://schemas.microsoft.com/office/drawing/2014/main" id="{2E9C63D1-459C-469C-8C74-7C5760EB5950}"/>
              </a:ext>
            </a:extLst>
          </p:cNvPr>
          <p:cNvSpPr/>
          <p:nvPr/>
        </p:nvSpPr>
        <p:spPr>
          <a:xfrm>
            <a:off x="0" y="0"/>
            <a:ext cx="3325091" cy="1200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solidFill>
                  <a:schemeClr val="tx1"/>
                </a:solidFill>
              </a:rPr>
              <a:t>Entity-Relationship</a:t>
            </a:r>
            <a:r>
              <a:rPr lang="pt-PT" dirty="0">
                <a:solidFill>
                  <a:schemeClr val="tx1"/>
                </a:solidFill>
              </a:rPr>
              <a:t> (ER) </a:t>
            </a:r>
            <a:r>
              <a:rPr lang="pt-PT" dirty="0" err="1">
                <a:solidFill>
                  <a:schemeClr val="tx1"/>
                </a:solidFill>
              </a:rPr>
              <a:t>Diagram</a:t>
            </a:r>
            <a:endParaRPr lang="pt-PT" dirty="0">
              <a:solidFill>
                <a:schemeClr val="tx1"/>
              </a:solidFill>
            </a:endParaRPr>
          </a:p>
        </p:txBody>
      </p:sp>
    </p:spTree>
    <p:extLst>
      <p:ext uri="{BB962C8B-B14F-4D97-AF65-F5344CB8AC3E}">
        <p14:creationId xmlns:p14="http://schemas.microsoft.com/office/powerpoint/2010/main" val="3913790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453FA-0141-486D-9E86-B9619623CA0F}"/>
              </a:ext>
            </a:extLst>
          </p:cNvPr>
          <p:cNvPicPr>
            <a:picLocks noChangeAspect="1"/>
          </p:cNvPicPr>
          <p:nvPr/>
        </p:nvPicPr>
        <p:blipFill>
          <a:blip r:embed="rId2"/>
          <a:srcRect/>
          <a:stretch/>
        </p:blipFill>
        <p:spPr>
          <a:xfrm>
            <a:off x="314881" y="611413"/>
            <a:ext cx="11562238" cy="5635172"/>
          </a:xfrm>
          <a:prstGeom prst="rect">
            <a:avLst/>
          </a:prstGeom>
        </p:spPr>
      </p:pic>
      <p:sp>
        <p:nvSpPr>
          <p:cNvPr id="8" name="Rectangle 7">
            <a:extLst>
              <a:ext uri="{FF2B5EF4-FFF2-40B4-BE49-F238E27FC236}">
                <a16:creationId xmlns:a16="http://schemas.microsoft.com/office/drawing/2014/main" id="{2E9C63D1-459C-469C-8C74-7C5760EB5950}"/>
              </a:ext>
            </a:extLst>
          </p:cNvPr>
          <p:cNvSpPr/>
          <p:nvPr/>
        </p:nvSpPr>
        <p:spPr>
          <a:xfrm>
            <a:off x="0" y="0"/>
            <a:ext cx="3325091" cy="1200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Physical Diagram</a:t>
            </a:r>
            <a:endParaRPr lang="pt-PT" dirty="0">
              <a:solidFill>
                <a:schemeClr val="tx1"/>
              </a:solidFill>
            </a:endParaRPr>
          </a:p>
        </p:txBody>
      </p:sp>
    </p:spTree>
    <p:extLst>
      <p:ext uri="{BB962C8B-B14F-4D97-AF65-F5344CB8AC3E}">
        <p14:creationId xmlns:p14="http://schemas.microsoft.com/office/powerpoint/2010/main" val="401300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rtlCol="0"/>
          <a:lstStyle/>
          <a:p>
            <a:pPr rtl="0"/>
            <a:r>
              <a:rPr lang="en-GB" dirty="0"/>
              <a:t>Technologies USED</a:t>
            </a:r>
          </a:p>
        </p:txBody>
      </p:sp>
      <p:grpSp>
        <p:nvGrpSpPr>
          <p:cNvPr id="7" name="Group 6">
            <a:extLst>
              <a:ext uri="{FF2B5EF4-FFF2-40B4-BE49-F238E27FC236}">
                <a16:creationId xmlns:a16="http://schemas.microsoft.com/office/drawing/2014/main" id="{EBEE2367-96E3-457F-BDE2-E66BD5117E34}"/>
              </a:ext>
            </a:extLst>
          </p:cNvPr>
          <p:cNvGrpSpPr/>
          <p:nvPr/>
        </p:nvGrpSpPr>
        <p:grpSpPr>
          <a:xfrm>
            <a:off x="3769260" y="2542588"/>
            <a:ext cx="4073116" cy="2511959"/>
            <a:chOff x="7719623" y="2382311"/>
            <a:chExt cx="4073116" cy="2511959"/>
          </a:xfrm>
        </p:grpSpPr>
        <p:sp>
          <p:nvSpPr>
            <p:cNvPr id="12" name="Text Placeholder 4">
              <a:extLst>
                <a:ext uri="{FF2B5EF4-FFF2-40B4-BE49-F238E27FC236}">
                  <a16:creationId xmlns:a16="http://schemas.microsoft.com/office/drawing/2014/main" id="{AECED059-6CC0-4E63-8A3B-7DD18613E039}"/>
                </a:ext>
              </a:extLst>
            </p:cNvPr>
            <p:cNvSpPr txBox="1">
              <a:spLocks/>
            </p:cNvSpPr>
            <p:nvPr/>
          </p:nvSpPr>
          <p:spPr>
            <a:xfrm>
              <a:off x="9015137" y="3329737"/>
              <a:ext cx="1440000" cy="360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REST API</a:t>
              </a:r>
            </a:p>
          </p:txBody>
        </p:sp>
        <p:sp>
          <p:nvSpPr>
            <p:cNvPr id="13" name="Text Placeholder 5">
              <a:extLst>
                <a:ext uri="{FF2B5EF4-FFF2-40B4-BE49-F238E27FC236}">
                  <a16:creationId xmlns:a16="http://schemas.microsoft.com/office/drawing/2014/main" id="{CA45D5C2-3C89-4FE8-B96C-D78FC80351A6}"/>
                </a:ext>
              </a:extLst>
            </p:cNvPr>
            <p:cNvSpPr txBox="1">
              <a:spLocks/>
            </p:cNvSpPr>
            <p:nvPr/>
          </p:nvSpPr>
          <p:spPr>
            <a:xfrm>
              <a:off x="7719623" y="3836962"/>
              <a:ext cx="4073116"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Python 3 + Flask Microframework</a:t>
              </a:r>
            </a:p>
            <a:p>
              <a:pPr marL="285750" indent="-285750">
                <a:buFont typeface="Arial" panose="020B0604020202020204" pitchFamily="34" charset="0"/>
                <a:buChar char="•"/>
              </a:pPr>
              <a:r>
                <a:rPr lang="en-GB" dirty="0"/>
                <a:t>Database connection made with </a:t>
              </a:r>
              <a:r>
                <a:rPr lang="en-GB" b="1" dirty="0"/>
                <a:t>Psycopg2</a:t>
              </a:r>
            </a:p>
            <a:p>
              <a:pPr marL="285750" indent="-285750">
                <a:buFont typeface="Arial" panose="020B0604020202020204" pitchFamily="34" charset="0"/>
                <a:buChar char="•"/>
              </a:pPr>
              <a:r>
                <a:rPr lang="en-GB" dirty="0"/>
                <a:t>FOSS</a:t>
              </a:r>
            </a:p>
          </p:txBody>
        </p:sp>
        <p:pic>
          <p:nvPicPr>
            <p:cNvPr id="14" name="Graphic 13" descr="Ethernet outline">
              <a:extLst>
                <a:ext uri="{FF2B5EF4-FFF2-40B4-BE49-F238E27FC236}">
                  <a16:creationId xmlns:a16="http://schemas.microsoft.com/office/drawing/2014/main" id="{2AE2384B-B82C-4C0C-BCF2-5268B13A5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5184" y="2382311"/>
              <a:ext cx="914400" cy="914400"/>
            </a:xfrm>
            <a:prstGeom prst="rect">
              <a:avLst/>
            </a:prstGeom>
          </p:spPr>
        </p:pic>
      </p:grpSp>
      <p:grpSp>
        <p:nvGrpSpPr>
          <p:cNvPr id="15" name="Group 14">
            <a:extLst>
              <a:ext uri="{FF2B5EF4-FFF2-40B4-BE49-F238E27FC236}">
                <a16:creationId xmlns:a16="http://schemas.microsoft.com/office/drawing/2014/main" id="{24CEF68A-E680-4271-8777-71F8F20CCA88}"/>
              </a:ext>
            </a:extLst>
          </p:cNvPr>
          <p:cNvGrpSpPr/>
          <p:nvPr/>
        </p:nvGrpSpPr>
        <p:grpSpPr>
          <a:xfrm>
            <a:off x="954044" y="2575614"/>
            <a:ext cx="1861172" cy="2478933"/>
            <a:chOff x="2701530" y="2567737"/>
            <a:chExt cx="1905481" cy="2478933"/>
          </a:xfrm>
        </p:grpSpPr>
        <p:sp>
          <p:nvSpPr>
            <p:cNvPr id="25" name="Content Placeholder 2">
              <a:extLst>
                <a:ext uri="{FF2B5EF4-FFF2-40B4-BE49-F238E27FC236}">
                  <a16:creationId xmlns:a16="http://schemas.microsoft.com/office/drawing/2014/main" id="{46174405-04F7-4A0E-AA42-A57C5BBAFAF0}"/>
                </a:ext>
              </a:extLst>
            </p:cNvPr>
            <p:cNvSpPr txBox="1">
              <a:spLocks/>
            </p:cNvSpPr>
            <p:nvPr/>
          </p:nvSpPr>
          <p:spPr>
            <a:xfrm>
              <a:off x="3186186" y="3482136"/>
              <a:ext cx="958283" cy="360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DBMS</a:t>
              </a:r>
            </a:p>
          </p:txBody>
        </p:sp>
        <p:sp>
          <p:nvSpPr>
            <p:cNvPr id="26" name="Text Placeholder 3">
              <a:extLst>
                <a:ext uri="{FF2B5EF4-FFF2-40B4-BE49-F238E27FC236}">
                  <a16:creationId xmlns:a16="http://schemas.microsoft.com/office/drawing/2014/main" id="{9AD2B4A2-B648-4CDC-A19B-FDD223323594}"/>
                </a:ext>
              </a:extLst>
            </p:cNvPr>
            <p:cNvSpPr txBox="1">
              <a:spLocks/>
            </p:cNvSpPr>
            <p:nvPr/>
          </p:nvSpPr>
          <p:spPr>
            <a:xfrm>
              <a:off x="2701530" y="3989362"/>
              <a:ext cx="1905481"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PostgreSQL 14.2</a:t>
              </a:r>
            </a:p>
            <a:p>
              <a:pPr marL="285750" indent="-285750">
                <a:buFont typeface="Arial" panose="020B0604020202020204" pitchFamily="34" charset="0"/>
                <a:buChar char="•"/>
              </a:pPr>
              <a:r>
                <a:rPr lang="en-GB" dirty="0"/>
                <a:t>Object-relational</a:t>
              </a:r>
            </a:p>
            <a:p>
              <a:pPr marL="285750" indent="-285750">
                <a:buFont typeface="Arial" panose="020B0604020202020204" pitchFamily="34" charset="0"/>
                <a:buChar char="•"/>
              </a:pPr>
              <a:r>
                <a:rPr lang="en-GB" dirty="0"/>
                <a:t>FOSS</a:t>
              </a:r>
            </a:p>
          </p:txBody>
        </p:sp>
        <p:pic>
          <p:nvPicPr>
            <p:cNvPr id="27" name="Graphic 26" descr="Database with solid fill">
              <a:extLst>
                <a:ext uri="{FF2B5EF4-FFF2-40B4-BE49-F238E27FC236}">
                  <a16:creationId xmlns:a16="http://schemas.microsoft.com/office/drawing/2014/main" id="{912EF03A-0741-4A99-BBD4-1FE9BBECA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8543" y="2567737"/>
              <a:ext cx="914400" cy="914400"/>
            </a:xfrm>
            <a:prstGeom prst="rect">
              <a:avLst/>
            </a:prstGeom>
          </p:spPr>
        </p:pic>
      </p:grpSp>
      <p:grpSp>
        <p:nvGrpSpPr>
          <p:cNvPr id="39" name="Group 38">
            <a:extLst>
              <a:ext uri="{FF2B5EF4-FFF2-40B4-BE49-F238E27FC236}">
                <a16:creationId xmlns:a16="http://schemas.microsoft.com/office/drawing/2014/main" id="{C8B0D874-D7DA-4049-BB59-4BEE25376E2D}"/>
              </a:ext>
            </a:extLst>
          </p:cNvPr>
          <p:cNvGrpSpPr/>
          <p:nvPr/>
        </p:nvGrpSpPr>
        <p:grpSpPr>
          <a:xfrm>
            <a:off x="8796420" y="2571201"/>
            <a:ext cx="2441537" cy="2483346"/>
            <a:chOff x="8963110" y="2571201"/>
            <a:chExt cx="2441537" cy="2483346"/>
          </a:xfrm>
        </p:grpSpPr>
        <p:grpSp>
          <p:nvGrpSpPr>
            <p:cNvPr id="40" name="Group 39">
              <a:extLst>
                <a:ext uri="{FF2B5EF4-FFF2-40B4-BE49-F238E27FC236}">
                  <a16:creationId xmlns:a16="http://schemas.microsoft.com/office/drawing/2014/main" id="{A5EFCDD9-EA5F-4902-85FE-A3DC8C2533E8}"/>
                </a:ext>
              </a:extLst>
            </p:cNvPr>
            <p:cNvGrpSpPr/>
            <p:nvPr/>
          </p:nvGrpSpPr>
          <p:grpSpPr>
            <a:xfrm>
              <a:off x="8963110" y="3490013"/>
              <a:ext cx="2441537" cy="1564534"/>
              <a:chOff x="2426554" y="3482136"/>
              <a:chExt cx="2499658" cy="1564534"/>
            </a:xfrm>
          </p:grpSpPr>
          <p:sp>
            <p:nvSpPr>
              <p:cNvPr id="41" name="Content Placeholder 2">
                <a:extLst>
                  <a:ext uri="{FF2B5EF4-FFF2-40B4-BE49-F238E27FC236}">
                    <a16:creationId xmlns:a16="http://schemas.microsoft.com/office/drawing/2014/main" id="{6283B5A8-353B-4C83-80DE-2D742DFC0482}"/>
                  </a:ext>
                </a:extLst>
              </p:cNvPr>
              <p:cNvSpPr txBox="1">
                <a:spLocks/>
              </p:cNvSpPr>
              <p:nvPr/>
            </p:nvSpPr>
            <p:spPr>
              <a:xfrm>
                <a:off x="2736528" y="3482136"/>
                <a:ext cx="1879710" cy="360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CONTAINERS</a:t>
                </a:r>
              </a:p>
            </p:txBody>
          </p:sp>
          <p:sp>
            <p:nvSpPr>
              <p:cNvPr id="42" name="Text Placeholder 3">
                <a:extLst>
                  <a:ext uri="{FF2B5EF4-FFF2-40B4-BE49-F238E27FC236}">
                    <a16:creationId xmlns:a16="http://schemas.microsoft.com/office/drawing/2014/main" id="{4F9D3950-1841-4257-8B42-74D64AF9C9B9}"/>
                  </a:ext>
                </a:extLst>
              </p:cNvPr>
              <p:cNvSpPr txBox="1">
                <a:spLocks/>
              </p:cNvSpPr>
              <p:nvPr/>
            </p:nvSpPr>
            <p:spPr>
              <a:xfrm>
                <a:off x="2426554" y="3989362"/>
                <a:ext cx="2499658"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b="1" dirty="0"/>
                  <a:t>Docker + Compose</a:t>
                </a:r>
              </a:p>
              <a:p>
                <a:pPr marL="285750" indent="-285750">
                  <a:buFont typeface="Arial" panose="020B0604020202020204" pitchFamily="34" charset="0"/>
                  <a:buChar char="•"/>
                </a:pPr>
                <a:r>
                  <a:rPr lang="en-GB" sz="1500" dirty="0"/>
                  <a:t>Host-agnostic</a:t>
                </a:r>
              </a:p>
              <a:p>
                <a:pPr marL="285750" indent="-285750">
                  <a:buFont typeface="Arial" panose="020B0604020202020204" pitchFamily="34" charset="0"/>
                  <a:buChar char="•"/>
                </a:pPr>
                <a:r>
                  <a:rPr lang="en-GB" sz="1500" dirty="0"/>
                  <a:t>Isolated environment</a:t>
                </a:r>
              </a:p>
            </p:txBody>
          </p:sp>
        </p:grpSp>
        <p:pic>
          <p:nvPicPr>
            <p:cNvPr id="38" name="Graphic 37" descr="Box with solid fill">
              <a:extLst>
                <a:ext uri="{FF2B5EF4-FFF2-40B4-BE49-F238E27FC236}">
                  <a16:creationId xmlns:a16="http://schemas.microsoft.com/office/drawing/2014/main" id="{26D1699B-9995-4235-ABE8-EE00CBFB55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6679" y="2571201"/>
              <a:ext cx="914400" cy="914400"/>
            </a:xfrm>
            <a:prstGeom prst="rect">
              <a:avLst/>
            </a:prstGeom>
          </p:spPr>
        </p:pic>
      </p:grpSp>
      <p:sp>
        <p:nvSpPr>
          <p:cNvPr id="47" name="Date Placeholder 10">
            <a:extLst>
              <a:ext uri="{FF2B5EF4-FFF2-40B4-BE49-F238E27FC236}">
                <a16:creationId xmlns:a16="http://schemas.microsoft.com/office/drawing/2014/main" id="{94345536-4087-414D-8099-6D0F04177D99}"/>
              </a:ext>
            </a:extLst>
          </p:cNvPr>
          <p:cNvSpPr txBox="1">
            <a:spLocks/>
          </p:cNvSpPr>
          <p:nvPr/>
        </p:nvSpPr>
        <p:spPr>
          <a:xfrm>
            <a:off x="8382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solidFill>
                  <a:schemeClr val="tx1">
                    <a:tint val="75000"/>
                  </a:schemeClr>
                </a:solidFill>
              </a:rPr>
              <a:t>Databases – 2021/22</a:t>
            </a:r>
          </a:p>
        </p:txBody>
      </p:sp>
      <p:sp>
        <p:nvSpPr>
          <p:cNvPr id="48" name="Footer Placeholder 11">
            <a:extLst>
              <a:ext uri="{FF2B5EF4-FFF2-40B4-BE49-F238E27FC236}">
                <a16:creationId xmlns:a16="http://schemas.microsoft.com/office/drawing/2014/main" id="{D2AF096D-EA37-4C4A-B00F-32688CA37413}"/>
              </a:ext>
            </a:extLst>
          </p:cNvPr>
          <p:cNvSpPr txBox="1">
            <a:spLocks/>
          </p:cNvSpPr>
          <p:nvPr/>
        </p:nvSpPr>
        <p:spPr>
          <a:xfrm>
            <a:off x="4038600" y="6356350"/>
            <a:ext cx="41148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dirty="0">
                <a:solidFill>
                  <a:schemeClr val="tx1">
                    <a:tint val="75000"/>
                  </a:schemeClr>
                </a:solidFill>
              </a:rPr>
              <a:t>DigitalBubble Marketplace</a:t>
            </a:r>
          </a:p>
        </p:txBody>
      </p:sp>
      <p:sp>
        <p:nvSpPr>
          <p:cNvPr id="49" name="Slide Number Placeholder 12">
            <a:extLst>
              <a:ext uri="{FF2B5EF4-FFF2-40B4-BE49-F238E27FC236}">
                <a16:creationId xmlns:a16="http://schemas.microsoft.com/office/drawing/2014/main" id="{6992366D-699D-40CA-8DD4-279FC0B16786}"/>
              </a:ext>
            </a:extLst>
          </p:cNvPr>
          <p:cNvSpPr txBox="1">
            <a:spLocks/>
          </p:cNvSpPr>
          <p:nvPr/>
        </p:nvSpPr>
        <p:spPr>
          <a:xfrm>
            <a:off x="8610600" y="6356350"/>
            <a:ext cx="2743200" cy="365125"/>
          </a:xfrm>
          <a:prstGeom prst="rect">
            <a:avLst/>
          </a:prstGeom>
        </p:spPr>
        <p:txBody>
          <a:bodyPr anchor="ct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5CEABB6-07DC-46E8-9B57-56EC44A396E5}" type="slidenum">
              <a:rPr lang="en-GB" sz="900" smtClean="0">
                <a:solidFill>
                  <a:schemeClr val="tx1">
                    <a:tint val="75000"/>
                  </a:schemeClr>
                </a:solidFill>
              </a:rPr>
              <a:pPr algn="r"/>
              <a:t>9</a:t>
            </a:fld>
            <a:endParaRPr lang="en-GB" sz="900" dirty="0">
              <a:solidFill>
                <a:schemeClr val="tx1">
                  <a:tint val="75000"/>
                </a:schemeClr>
              </a:solidFill>
            </a:endParaRPr>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7_TF22318419_Win32" id="{DA6E7C03-7C07-46B9-8D9D-F061C4AB5C28}" vid="{0874F78C-8308-4EE6-8F19-85387B869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documentManagement/types"/>
    <ds:schemaRef ds:uri="16c05727-aa75-4e4a-9b5f-8a80a1165891"/>
    <ds:schemaRef ds:uri="http://schemas.microsoft.com/sharepoint/v3"/>
    <ds:schemaRef ds:uri="http://purl.org/dc/dcmitype/"/>
    <ds:schemaRef ds:uri="http://purl.org/dc/elements/1.1/"/>
    <ds:schemaRef ds:uri="http://schemas.microsoft.com/office/2006/metadata/properties"/>
    <ds:schemaRef ds:uri="71af3243-3dd4-4a8d-8c0d-dd76da1f02a5"/>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209</TotalTime>
  <Words>605</Words>
  <Application>Microsoft Office PowerPoint</Application>
  <PresentationFormat>Widescreen</PresentationFormat>
  <Paragraphs>82</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Monoline</vt:lpstr>
      <vt:lpstr>DigitalBubble Marketplace</vt:lpstr>
      <vt:lpstr>Meet The Team</vt:lpstr>
      <vt:lpstr>What are we creating?</vt:lpstr>
      <vt:lpstr>Database operations</vt:lpstr>
      <vt:lpstr>Database transactions and concurrency conflicts</vt:lpstr>
      <vt:lpstr>Database Diagrams</vt:lpstr>
      <vt:lpstr>PowerPoint Presentation</vt:lpstr>
      <vt:lpstr>PowerPoint Presentation</vt:lpstr>
      <vt:lpstr>Technologies USED</vt:lpstr>
      <vt:lpstr>Development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DigitalBubble Marketplace</dc:title>
  <dc:creator>Rodrigo Alexandre da Mota Machado</dc:creator>
  <cp:lastModifiedBy>Rodrigo Alexandre da Mota Machado</cp:lastModifiedBy>
  <cp:revision>1</cp:revision>
  <dcterms:created xsi:type="dcterms:W3CDTF">2022-03-27T15:45:48Z</dcterms:created>
  <dcterms:modified xsi:type="dcterms:W3CDTF">2022-03-27T22:06:41Z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